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9" r:id="rId6"/>
    <p:sldId id="257" r:id="rId7"/>
    <p:sldId id="283" r:id="rId8"/>
    <p:sldId id="308" r:id="rId9"/>
    <p:sldId id="271" r:id="rId10"/>
    <p:sldId id="290" r:id="rId11"/>
    <p:sldId id="266" r:id="rId12"/>
    <p:sldId id="291" r:id="rId13"/>
    <p:sldId id="292" r:id="rId14"/>
    <p:sldId id="310" r:id="rId15"/>
    <p:sldId id="293" r:id="rId16"/>
    <p:sldId id="307" r:id="rId17"/>
    <p:sldId id="311" r:id="rId18"/>
    <p:sldId id="294" r:id="rId19"/>
    <p:sldId id="295" r:id="rId20"/>
    <p:sldId id="315" r:id="rId21"/>
    <p:sldId id="316" r:id="rId22"/>
    <p:sldId id="314" r:id="rId23"/>
    <p:sldId id="312" r:id="rId24"/>
    <p:sldId id="297" r:id="rId25"/>
    <p:sldId id="309" r:id="rId26"/>
    <p:sldId id="265"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CAE"/>
    <a:srgbClr val="E06DE4"/>
    <a:srgbClr val="03AFA3"/>
    <a:srgbClr val="B50D7F"/>
    <a:srgbClr val="F0CB23"/>
    <a:srgbClr val="F1F8FF"/>
    <a:srgbClr val="BF2831"/>
    <a:srgbClr val="8A0BB2"/>
    <a:srgbClr val="B22E17"/>
    <a:srgbClr val="FF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6DAB5-EC14-FC3F-8FC0-8C01F287C58F}" v="206" dt="2025-04-21T15:08:05.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648"/>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B0D64-CDA0-40AC-A49C-5E29CB1DBC5D}" type="datetimeFigureOut">
              <a:rPr lang="es-CO" smtClean="0"/>
              <a:t>8/05/2025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1C692-E809-421E-AF33-DE4B88EE285B}" type="slidenum">
              <a:rPr lang="es-CO" smtClean="0"/>
              <a:t>‹Nº›</a:t>
            </a:fld>
            <a:endParaRPr lang="es-CO"/>
          </a:p>
        </p:txBody>
      </p:sp>
    </p:spTree>
    <p:extLst>
      <p:ext uri="{BB962C8B-B14F-4D97-AF65-F5344CB8AC3E}">
        <p14:creationId xmlns:p14="http://schemas.microsoft.com/office/powerpoint/2010/main" val="32348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D6456-8885-E82F-BDF7-458855984E5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A96D249A-2F13-5321-109D-741645A3C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70873D32-76AC-A55A-979B-258825C98EFD}"/>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5" name="Marcador de pie de página 4">
            <a:extLst>
              <a:ext uri="{FF2B5EF4-FFF2-40B4-BE49-F238E27FC236}">
                <a16:creationId xmlns:a16="http://schemas.microsoft.com/office/drawing/2014/main" id="{FCB12C76-F99B-B3F5-B8F6-53C951B784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48700F3-E4A1-8555-83A3-CB348741D007}"/>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69370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BD3B7-6E24-7BC9-28A0-4E027932CC7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749A874-1334-CB47-E4F1-89D67129CF1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88AF604-38AF-52D7-DCD3-5037274CCFCE}"/>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5" name="Marcador de pie de página 4">
            <a:extLst>
              <a:ext uri="{FF2B5EF4-FFF2-40B4-BE49-F238E27FC236}">
                <a16:creationId xmlns:a16="http://schemas.microsoft.com/office/drawing/2014/main" id="{F5C0A4CE-C78F-819F-FC7B-FAC6BDC985A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0412C6-EADF-AFCC-BE8D-F341DA85AC61}"/>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58329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67E91-195C-D364-AB8E-048646F2B2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1E40169A-12E7-78A4-D3C8-76E671036EC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A61AA37-FE54-C0E5-A9AE-EC8FB1577B39}"/>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5" name="Marcador de pie de página 4">
            <a:extLst>
              <a:ext uri="{FF2B5EF4-FFF2-40B4-BE49-F238E27FC236}">
                <a16:creationId xmlns:a16="http://schemas.microsoft.com/office/drawing/2014/main" id="{16A384A9-1559-2773-BB22-1B826464ADC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CF95FF7-D20C-7A55-A91A-0B22CE76A656}"/>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88257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53394-BBD9-F0FB-C9F5-7A18B7A64C3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96DF6F7B-061B-A171-DB46-F5731DF9D88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B10E4EC-F0C2-B6E7-3594-768F22584A86}"/>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5" name="Marcador de pie de página 4">
            <a:extLst>
              <a:ext uri="{FF2B5EF4-FFF2-40B4-BE49-F238E27FC236}">
                <a16:creationId xmlns:a16="http://schemas.microsoft.com/office/drawing/2014/main" id="{A781E8F2-F466-D87B-2F85-3FC306C0BF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A660B42-65BA-2CFD-803D-26AB6A6BD462}"/>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35302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54127-EB4C-6861-9F16-D8E0BC8E58F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38CB960-1464-FE87-E44D-05DBB451AF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B588059-EB4E-4E70-E3F5-9030EA8E599D}"/>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5" name="Marcador de pie de página 4">
            <a:extLst>
              <a:ext uri="{FF2B5EF4-FFF2-40B4-BE49-F238E27FC236}">
                <a16:creationId xmlns:a16="http://schemas.microsoft.com/office/drawing/2014/main" id="{DB7E5F2A-0F77-D6DA-B9AA-9EA3A7C31A5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34C8337-1ED9-74AF-AD40-A709DCD93D26}"/>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309429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FA5C5-2105-A9E2-833E-CBC144215BA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7835389-4455-8E35-9233-9EA12671117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01EB6789-A626-3B11-8BE9-87DB0339958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F450807-11E9-661F-330F-15A237E431A7}"/>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6" name="Marcador de pie de página 5">
            <a:extLst>
              <a:ext uri="{FF2B5EF4-FFF2-40B4-BE49-F238E27FC236}">
                <a16:creationId xmlns:a16="http://schemas.microsoft.com/office/drawing/2014/main" id="{87E7AF0C-48A4-6A16-C0E5-FDBCC4A9131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CC5DA38-6081-E2D6-D90E-55D7ED6E393F}"/>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73565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F6A9D-EC9F-9537-E577-B5330057F44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91CA026-4504-92EF-C422-3A760BC1D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A30B5D3-BD97-F2AC-543B-CFF9027E98D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95AC5825-C4C4-D2ED-FEE9-B2284FB31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F51BBB0-5670-8712-FA06-4F8C2A9D0D6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2323291D-4F4D-C494-7446-7CD0062DC9A5}"/>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8" name="Marcador de pie de página 7">
            <a:extLst>
              <a:ext uri="{FF2B5EF4-FFF2-40B4-BE49-F238E27FC236}">
                <a16:creationId xmlns:a16="http://schemas.microsoft.com/office/drawing/2014/main" id="{13121C96-0276-E374-EA1E-4C5794C233D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E424C11-0176-FD80-D853-884113EBF7B5}"/>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37540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AC331-6A2B-23C2-8DCB-4EE9C2AE272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D3C0DB82-7D38-48CB-0536-68A5DA7A4E0B}"/>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4" name="Marcador de pie de página 3">
            <a:extLst>
              <a:ext uri="{FF2B5EF4-FFF2-40B4-BE49-F238E27FC236}">
                <a16:creationId xmlns:a16="http://schemas.microsoft.com/office/drawing/2014/main" id="{0AC8940D-9241-BE73-E534-5D5CE682609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FF4183F-C05D-8B64-0C71-89CC124D2EBF}"/>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89846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C83B9C-FDBC-EC3F-EF25-6FCBB8D35F51}"/>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3" name="Marcador de pie de página 2">
            <a:extLst>
              <a:ext uri="{FF2B5EF4-FFF2-40B4-BE49-F238E27FC236}">
                <a16:creationId xmlns:a16="http://schemas.microsoft.com/office/drawing/2014/main" id="{0E271E82-A154-C9CC-FC90-717415ECC1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12B135B-C4ED-2120-C7E1-031DDE728258}"/>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271430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D0811-B2A9-BB1C-FC7F-54CD46CD5BA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7E4A379-28E0-786D-8D9B-98463A4B2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05F4678F-D7D0-B35D-BE5D-98F5A2EFD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679C8BC-0F81-C5C3-6CD5-87A6A3503805}"/>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6" name="Marcador de pie de página 5">
            <a:extLst>
              <a:ext uri="{FF2B5EF4-FFF2-40B4-BE49-F238E27FC236}">
                <a16:creationId xmlns:a16="http://schemas.microsoft.com/office/drawing/2014/main" id="{8A7157F3-A0DA-960B-35C3-D0D0CE9AA4D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2E6CC9B-C38B-69F8-E68B-3569F8B14844}"/>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00817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68026-E561-E5F0-DE14-7293A85A425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16BF891-4692-B028-EEDB-FEE19F248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77661FD-A219-2FD6-5CC1-59D2BFD9C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118B58-5B8E-0378-F9C9-B157BE92425A}"/>
              </a:ext>
            </a:extLst>
          </p:cNvPr>
          <p:cNvSpPr>
            <a:spLocks noGrp="1"/>
          </p:cNvSpPr>
          <p:nvPr>
            <p:ph type="dt" sz="half" idx="10"/>
          </p:nvPr>
        </p:nvSpPr>
        <p:spPr/>
        <p:txBody>
          <a:bodyPr/>
          <a:lstStyle/>
          <a:p>
            <a:fld id="{7C981F1D-F10B-FD41-9227-68A497A63DE8}" type="datetimeFigureOut">
              <a:rPr lang="es-CO" smtClean="0"/>
              <a:t>8/05/2025</a:t>
            </a:fld>
            <a:endParaRPr lang="es-CO"/>
          </a:p>
        </p:txBody>
      </p:sp>
      <p:sp>
        <p:nvSpPr>
          <p:cNvPr id="6" name="Marcador de pie de página 5">
            <a:extLst>
              <a:ext uri="{FF2B5EF4-FFF2-40B4-BE49-F238E27FC236}">
                <a16:creationId xmlns:a16="http://schemas.microsoft.com/office/drawing/2014/main" id="{221E1A99-7BFD-FD4B-6749-49E7B7E9519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B20F8C8-FAB1-AE00-C2D0-19952F791003}"/>
              </a:ext>
            </a:extLst>
          </p:cNvPr>
          <p:cNvSpPr>
            <a:spLocks noGrp="1"/>
          </p:cNvSpPr>
          <p:nvPr>
            <p:ph type="sldNum" sz="quarter" idx="12"/>
          </p:nvPr>
        </p:nvSpPr>
        <p:spPr/>
        <p:txBody>
          <a:bodyPr/>
          <a:lstStyle/>
          <a:p>
            <a:fld id="{DFB0C185-4207-324D-8B72-1F8E97B5966D}" type="slidenum">
              <a:rPr lang="es-CO" smtClean="0"/>
              <a:t>‹Nº›</a:t>
            </a:fld>
            <a:endParaRPr lang="es-CO"/>
          </a:p>
        </p:txBody>
      </p:sp>
    </p:spTree>
    <p:extLst>
      <p:ext uri="{BB962C8B-B14F-4D97-AF65-F5344CB8AC3E}">
        <p14:creationId xmlns:p14="http://schemas.microsoft.com/office/powerpoint/2010/main" val="12440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7CFE04-A206-77E2-2087-306368BFF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BA9A2A7-366F-256E-6E70-5C31104A1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EA0C7A3-A0C7-FC72-EC23-79D26B943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981F1D-F10B-FD41-9227-68A497A63DE8}" type="datetimeFigureOut">
              <a:rPr lang="es-CO" smtClean="0"/>
              <a:t>8/05/2025</a:t>
            </a:fld>
            <a:endParaRPr lang="es-CO"/>
          </a:p>
        </p:txBody>
      </p:sp>
      <p:sp>
        <p:nvSpPr>
          <p:cNvPr id="5" name="Marcador de pie de página 4">
            <a:extLst>
              <a:ext uri="{FF2B5EF4-FFF2-40B4-BE49-F238E27FC236}">
                <a16:creationId xmlns:a16="http://schemas.microsoft.com/office/drawing/2014/main" id="{60EA5237-7C53-548A-628F-D67E24896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A5801B3C-2015-CADC-A7FF-FC4AC552E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0C185-4207-324D-8B72-1F8E97B5966D}" type="slidenum">
              <a:rPr lang="es-CO" smtClean="0"/>
              <a:t>‹Nº›</a:t>
            </a:fld>
            <a:endParaRPr lang="es-CO"/>
          </a:p>
        </p:txBody>
      </p:sp>
    </p:spTree>
    <p:extLst>
      <p:ext uri="{BB962C8B-B14F-4D97-AF65-F5344CB8AC3E}">
        <p14:creationId xmlns:p14="http://schemas.microsoft.com/office/powerpoint/2010/main" val="398948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5.emf"/><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7.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5.emf"/><Relationship Id="rId7" Type="http://schemas.microsoft.com/office/2007/relationships/hdphoto" Target="../media/hdphoto1.wdp"/><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6.png"/><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jpeg"/><Relationship Id="rId15" Type="http://schemas.openxmlformats.org/officeDocument/2006/relationships/image" Target="../media/image30.png"/><Relationship Id="rId10" Type="http://schemas.openxmlformats.org/officeDocument/2006/relationships/image" Target="../media/image25.emf"/><Relationship Id="rId19"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24.emf"/><Relationship Id="rId1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emf"/><Relationship Id="rId7" Type="http://schemas.openxmlformats.org/officeDocument/2006/relationships/image" Target="../media/image5.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6.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2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2644DF3-EB94-3F7A-AC46-5977F0AC02F7}"/>
            </a:ext>
          </a:extLst>
        </p:cNvPr>
        <p:cNvGrpSpPr/>
        <p:nvPr/>
      </p:nvGrpSpPr>
      <p:grpSpPr>
        <a:xfrm>
          <a:off x="0" y="0"/>
          <a:ext cx="0" cy="0"/>
          <a:chOff x="0" y="0"/>
          <a:chExt cx="0" cy="0"/>
        </a:xfrm>
      </p:grpSpPr>
      <p:sp>
        <p:nvSpPr>
          <p:cNvPr id="3" name="Freeform 6">
            <a:extLst>
              <a:ext uri="{FF2B5EF4-FFF2-40B4-BE49-F238E27FC236}">
                <a16:creationId xmlns:a16="http://schemas.microsoft.com/office/drawing/2014/main" id="{D634202E-0F82-2046-BABC-85B3D31D859E}"/>
              </a:ext>
            </a:extLst>
          </p:cNvPr>
          <p:cNvSpPr/>
          <p:nvPr/>
        </p:nvSpPr>
        <p:spPr>
          <a:xfrm flipH="1">
            <a:off x="-429893" y="2143450"/>
            <a:ext cx="3707182" cy="4725099"/>
          </a:xfrm>
          <a:custGeom>
            <a:avLst/>
            <a:gdLst/>
            <a:ahLst/>
            <a:cxnLst/>
            <a:rect l="l" t="t" r="r" b="b"/>
            <a:pathLst>
              <a:path w="9207654" h="9802151">
                <a:moveTo>
                  <a:pt x="0" y="0"/>
                </a:moveTo>
                <a:lnTo>
                  <a:pt x="9207654" y="0"/>
                </a:lnTo>
                <a:lnTo>
                  <a:pt x="9207654" y="9802151"/>
                </a:lnTo>
                <a:lnTo>
                  <a:pt x="0" y="980215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CO"/>
          </a:p>
        </p:txBody>
      </p:sp>
      <p:sp>
        <p:nvSpPr>
          <p:cNvPr id="2" name="TextBox 15">
            <a:extLst>
              <a:ext uri="{FF2B5EF4-FFF2-40B4-BE49-F238E27FC236}">
                <a16:creationId xmlns:a16="http://schemas.microsoft.com/office/drawing/2014/main" id="{B0DA424A-5915-1589-6B60-4981BD54B77F}"/>
              </a:ext>
            </a:extLst>
          </p:cNvPr>
          <p:cNvSpPr txBox="1"/>
          <p:nvPr/>
        </p:nvSpPr>
        <p:spPr>
          <a:xfrm>
            <a:off x="1642855" y="12453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Componente 2</a:t>
            </a:r>
          </a:p>
          <a:p>
            <a:r>
              <a:rPr lang="en-US" sz="3200" dirty="0">
                <a:sym typeface="Arimo Bold"/>
              </a:rPr>
              <a:t>DESARROLLO DE CAPACIDADES</a:t>
            </a:r>
          </a:p>
        </p:txBody>
      </p:sp>
      <p:grpSp>
        <p:nvGrpSpPr>
          <p:cNvPr id="10" name="Google Shape;154;p17">
            <a:extLst>
              <a:ext uri="{FF2B5EF4-FFF2-40B4-BE49-F238E27FC236}">
                <a16:creationId xmlns:a16="http://schemas.microsoft.com/office/drawing/2014/main" id="{E6F3193C-EF32-3624-1574-DADF33E8AF86}"/>
              </a:ext>
            </a:extLst>
          </p:cNvPr>
          <p:cNvGrpSpPr/>
          <p:nvPr/>
        </p:nvGrpSpPr>
        <p:grpSpPr>
          <a:xfrm>
            <a:off x="4908726" y="1687512"/>
            <a:ext cx="2605800" cy="2606700"/>
            <a:chOff x="3269150" y="1529586"/>
            <a:chExt cx="2605800" cy="2606700"/>
          </a:xfrm>
        </p:grpSpPr>
        <p:sp>
          <p:nvSpPr>
            <p:cNvPr id="11" name="Google Shape;155;p17">
              <a:extLst>
                <a:ext uri="{FF2B5EF4-FFF2-40B4-BE49-F238E27FC236}">
                  <a16:creationId xmlns:a16="http://schemas.microsoft.com/office/drawing/2014/main" id="{10CBB6F3-4DC4-1CEE-927D-FB05449D15DE}"/>
                </a:ext>
              </a:extLst>
            </p:cNvPr>
            <p:cNvSpPr/>
            <p:nvPr/>
          </p:nvSpPr>
          <p:spPr>
            <a:xfrm>
              <a:off x="3269150" y="1529586"/>
              <a:ext cx="2605800" cy="2606700"/>
            </a:xfrm>
            <a:prstGeom prst="ellipse">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6;p17">
              <a:extLst>
                <a:ext uri="{FF2B5EF4-FFF2-40B4-BE49-F238E27FC236}">
                  <a16:creationId xmlns:a16="http://schemas.microsoft.com/office/drawing/2014/main" id="{8352659A-32EA-16AA-CB37-E3F8D8BCAB72}"/>
                </a:ext>
              </a:extLst>
            </p:cNvPr>
            <p:cNvSpPr/>
            <p:nvPr/>
          </p:nvSpPr>
          <p:spPr>
            <a:xfrm>
              <a:off x="3734500" y="1995080"/>
              <a:ext cx="1675200" cy="1675500"/>
            </a:xfrm>
            <a:prstGeom prst="ellipse">
              <a:avLst/>
            </a:prstGeom>
            <a:no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59;p17">
            <a:extLst>
              <a:ext uri="{FF2B5EF4-FFF2-40B4-BE49-F238E27FC236}">
                <a16:creationId xmlns:a16="http://schemas.microsoft.com/office/drawing/2014/main" id="{E8920F04-A419-051C-A51C-AF7F033EB078}"/>
              </a:ext>
            </a:extLst>
          </p:cNvPr>
          <p:cNvGrpSpPr/>
          <p:nvPr/>
        </p:nvGrpSpPr>
        <p:grpSpPr>
          <a:xfrm>
            <a:off x="965200" y="1384590"/>
            <a:ext cx="4647624" cy="1240296"/>
            <a:chOff x="-913124" y="1495000"/>
            <a:chExt cx="4647624" cy="1240296"/>
          </a:xfrm>
        </p:grpSpPr>
        <p:sp>
          <p:nvSpPr>
            <p:cNvPr id="14" name="Google Shape;160;p17">
              <a:extLst>
                <a:ext uri="{FF2B5EF4-FFF2-40B4-BE49-F238E27FC236}">
                  <a16:creationId xmlns:a16="http://schemas.microsoft.com/office/drawing/2014/main" id="{5E522603-1ED6-6B89-FD51-248508E47D2D}"/>
                </a:ext>
              </a:extLst>
            </p:cNvPr>
            <p:cNvSpPr/>
            <p:nvPr/>
          </p:nvSpPr>
          <p:spPr>
            <a:xfrm>
              <a:off x="3199600" y="1745975"/>
              <a:ext cx="534900" cy="534900"/>
            </a:xfrm>
            <a:prstGeom prst="ellipse">
              <a:avLst/>
            </a:prstGeom>
            <a:solidFill>
              <a:srgbClr val="FF3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15" name="Google Shape;161;p17">
              <a:extLst>
                <a:ext uri="{FF2B5EF4-FFF2-40B4-BE49-F238E27FC236}">
                  <a16:creationId xmlns:a16="http://schemas.microsoft.com/office/drawing/2014/main" id="{491D64D3-2AA6-1E34-8257-4596DD33BC40}"/>
                </a:ext>
              </a:extLst>
            </p:cNvPr>
            <p:cNvCxnSpPr>
              <a:cxnSpLocks/>
              <a:stCxn id="14" idx="2"/>
            </p:cNvCxnSpPr>
            <p:nvPr/>
          </p:nvCxnSpPr>
          <p:spPr>
            <a:xfrm rot="10800000">
              <a:off x="2709700" y="2013425"/>
              <a:ext cx="489900" cy="0"/>
            </a:xfrm>
            <a:prstGeom prst="straightConnector1">
              <a:avLst/>
            </a:prstGeom>
            <a:noFill/>
            <a:ln w="9525" cap="flat" cmpd="sng">
              <a:solidFill>
                <a:srgbClr val="FF3366"/>
              </a:solidFill>
              <a:prstDash val="solid"/>
              <a:round/>
              <a:headEnd type="none" w="med" len="med"/>
              <a:tailEnd type="oval" w="med" len="med"/>
            </a:ln>
          </p:spPr>
        </p:cxnSp>
        <p:grpSp>
          <p:nvGrpSpPr>
            <p:cNvPr id="16" name="Google Shape;162;p17">
              <a:extLst>
                <a:ext uri="{FF2B5EF4-FFF2-40B4-BE49-F238E27FC236}">
                  <a16:creationId xmlns:a16="http://schemas.microsoft.com/office/drawing/2014/main" id="{F0E38831-02E6-20DD-F40F-0D991D438B31}"/>
                </a:ext>
              </a:extLst>
            </p:cNvPr>
            <p:cNvGrpSpPr/>
            <p:nvPr/>
          </p:nvGrpSpPr>
          <p:grpSpPr>
            <a:xfrm>
              <a:off x="-913124" y="1495000"/>
              <a:ext cx="3507987" cy="1240296"/>
              <a:chOff x="1967163" y="1413338"/>
              <a:chExt cx="3507987" cy="1240296"/>
            </a:xfrm>
          </p:grpSpPr>
          <p:sp>
            <p:nvSpPr>
              <p:cNvPr id="17" name="Google Shape;163;p17">
                <a:extLst>
                  <a:ext uri="{FF2B5EF4-FFF2-40B4-BE49-F238E27FC236}">
                    <a16:creationId xmlns:a16="http://schemas.microsoft.com/office/drawing/2014/main" id="{7F6236FF-C96A-4910-087B-8F3A19B4F06E}"/>
                  </a:ext>
                </a:extLst>
              </p:cNvPr>
              <p:cNvSpPr txBox="1"/>
              <p:nvPr/>
            </p:nvSpPr>
            <p:spPr>
              <a:xfrm>
                <a:off x="2243166" y="1811495"/>
                <a:ext cx="3203067" cy="842139"/>
              </a:xfrm>
              <a:prstGeom prst="rect">
                <a:avLst/>
              </a:prstGeom>
              <a:noFill/>
              <a:ln>
                <a:noFill/>
              </a:ln>
            </p:spPr>
            <p:txBody>
              <a:bodyPr spcFirstLastPara="1" wrap="square" lIns="91425" tIns="91425" rIns="91425" bIns="91425" anchor="t" anchorCtr="0">
                <a:noAutofit/>
              </a:bodyPr>
              <a:lstStyle/>
              <a:p>
                <a:pPr algn="just">
                  <a:spcBef>
                    <a:spcPct val="0"/>
                  </a:spcBef>
                </a:pPr>
                <a:r>
                  <a:rPr lang="es-CO" sz="1200" dirty="0">
                    <a:solidFill>
                      <a:srgbClr val="000000"/>
                    </a:solidFill>
                    <a:latin typeface="Arial" panose="020B0604020202020204" pitchFamily="34" charset="0"/>
                    <a:ea typeface="Arimo"/>
                    <a:cs typeface="Arial" panose="020B0604020202020204" pitchFamily="34" charset="0"/>
                    <a:sym typeface="Arimo"/>
                  </a:rPr>
                  <a:t>Transforma los espacios de aprendizaje en ambientes ricos y diversos, adaptados a los contextos culturales y naturales de las comunidades rurales.</a:t>
                </a:r>
              </a:p>
            </p:txBody>
          </p:sp>
          <p:sp>
            <p:nvSpPr>
              <p:cNvPr id="18" name="Google Shape;164;p17">
                <a:extLst>
                  <a:ext uri="{FF2B5EF4-FFF2-40B4-BE49-F238E27FC236}">
                    <a16:creationId xmlns:a16="http://schemas.microsoft.com/office/drawing/2014/main" id="{F09129F9-7B55-D3C2-773A-9305BA2F6A56}"/>
                  </a:ext>
                </a:extLst>
              </p:cNvPr>
              <p:cNvSpPr txBox="1"/>
              <p:nvPr/>
            </p:nvSpPr>
            <p:spPr>
              <a:xfrm>
                <a:off x="1967163" y="1413338"/>
                <a:ext cx="3507987"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700" b="1" dirty="0">
                    <a:solidFill>
                      <a:srgbClr val="FF3366"/>
                    </a:solidFill>
                    <a:latin typeface="Arial" panose="020B0604020202020204" pitchFamily="34" charset="0"/>
                    <a:ea typeface="Verdana" panose="020B0604030504040204" pitchFamily="34" charset="0"/>
                    <a:cs typeface="Arial" panose="020B0604020202020204" pitchFamily="34" charset="0"/>
                    <a:sym typeface="Fira Sans Extra Condensed Medium"/>
                  </a:rPr>
                  <a:t>Diseño de Ambientes Pedagógicos</a:t>
                </a:r>
              </a:p>
            </p:txBody>
          </p:sp>
        </p:grpSp>
      </p:grpSp>
      <p:grpSp>
        <p:nvGrpSpPr>
          <p:cNvPr id="19" name="Google Shape;165;p17">
            <a:extLst>
              <a:ext uri="{FF2B5EF4-FFF2-40B4-BE49-F238E27FC236}">
                <a16:creationId xmlns:a16="http://schemas.microsoft.com/office/drawing/2014/main" id="{2009ABB6-0131-B7F6-B5F5-3875D04012C2}"/>
              </a:ext>
            </a:extLst>
          </p:cNvPr>
          <p:cNvGrpSpPr/>
          <p:nvPr/>
        </p:nvGrpSpPr>
        <p:grpSpPr>
          <a:xfrm>
            <a:off x="2347274" y="3006970"/>
            <a:ext cx="2785800" cy="1306512"/>
            <a:chOff x="1282374" y="3384875"/>
            <a:chExt cx="2357730" cy="1306512"/>
          </a:xfrm>
        </p:grpSpPr>
        <p:grpSp>
          <p:nvGrpSpPr>
            <p:cNvPr id="20" name="Google Shape;166;p17">
              <a:extLst>
                <a:ext uri="{FF2B5EF4-FFF2-40B4-BE49-F238E27FC236}">
                  <a16:creationId xmlns:a16="http://schemas.microsoft.com/office/drawing/2014/main" id="{CB922AFF-4790-E9F0-CCE5-68FBC4B9B0BC}"/>
                </a:ext>
              </a:extLst>
            </p:cNvPr>
            <p:cNvGrpSpPr/>
            <p:nvPr/>
          </p:nvGrpSpPr>
          <p:grpSpPr>
            <a:xfrm>
              <a:off x="1282374" y="3453188"/>
              <a:ext cx="2313008" cy="1238199"/>
              <a:chOff x="4162661" y="3371379"/>
              <a:chExt cx="2313008" cy="1238199"/>
            </a:xfrm>
          </p:grpSpPr>
          <p:sp>
            <p:nvSpPr>
              <p:cNvPr id="23" name="Google Shape;167;p17">
                <a:extLst>
                  <a:ext uri="{FF2B5EF4-FFF2-40B4-BE49-F238E27FC236}">
                    <a16:creationId xmlns:a16="http://schemas.microsoft.com/office/drawing/2014/main" id="{9C60E484-2BCB-7337-04C5-850EE2ADC42C}"/>
                  </a:ext>
                </a:extLst>
              </p:cNvPr>
              <p:cNvSpPr txBox="1"/>
              <p:nvPr/>
            </p:nvSpPr>
            <p:spPr>
              <a:xfrm>
                <a:off x="4162661" y="3371379"/>
                <a:ext cx="1298853"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700" b="1" dirty="0">
                    <a:solidFill>
                      <a:srgbClr val="53206D"/>
                    </a:solidFill>
                    <a:latin typeface="Arial" panose="020B0604020202020204" pitchFamily="34" charset="0"/>
                    <a:ea typeface="Verdana" panose="020B0604030504040204" pitchFamily="34" charset="0"/>
                    <a:cs typeface="Arial" panose="020B0604020202020204" pitchFamily="34" charset="0"/>
                    <a:sym typeface="Fira Sans Extra Condensed Medium"/>
                  </a:rPr>
                  <a:t>Colectivos Pedagógicos</a:t>
                </a:r>
              </a:p>
            </p:txBody>
          </p:sp>
          <p:sp>
            <p:nvSpPr>
              <p:cNvPr id="24" name="Google Shape;168;p17">
                <a:extLst>
                  <a:ext uri="{FF2B5EF4-FFF2-40B4-BE49-F238E27FC236}">
                    <a16:creationId xmlns:a16="http://schemas.microsoft.com/office/drawing/2014/main" id="{B1F5B732-FC6A-9EE1-BE50-E7E4ED0CBEF6}"/>
                  </a:ext>
                </a:extLst>
              </p:cNvPr>
              <p:cNvSpPr txBox="1"/>
              <p:nvPr/>
            </p:nvSpPr>
            <p:spPr>
              <a:xfrm>
                <a:off x="4429464" y="3828916"/>
                <a:ext cx="2046205" cy="780662"/>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CO" sz="1200" dirty="0">
                    <a:solidFill>
                      <a:srgbClr val="000000"/>
                    </a:solidFill>
                    <a:latin typeface="Arial"/>
                    <a:ea typeface="Arimo"/>
                    <a:cs typeface="Arial"/>
                    <a:sym typeface="Arimo"/>
                  </a:rPr>
                  <a:t>Promueven espacios de reflexión y construcción colectiva entre docentes para diseñar propuestas pedagógicas pertinentes y contextuales.</a:t>
                </a:r>
                <a:endParaRPr lang="es-CO" sz="1200" dirty="0">
                  <a:latin typeface="Arial" panose="020B0604020202020204" pitchFamily="34" charset="0"/>
                  <a:ea typeface="Verdana" panose="020B0604030504040204" pitchFamily="34" charset="0"/>
                  <a:cs typeface="Arial" panose="020B0604020202020204" pitchFamily="34" charset="0"/>
                  <a:sym typeface="Roboto"/>
                </a:endParaRPr>
              </a:p>
            </p:txBody>
          </p:sp>
        </p:grpSp>
        <p:sp>
          <p:nvSpPr>
            <p:cNvPr id="21" name="Google Shape;169;p17">
              <a:extLst>
                <a:ext uri="{FF2B5EF4-FFF2-40B4-BE49-F238E27FC236}">
                  <a16:creationId xmlns:a16="http://schemas.microsoft.com/office/drawing/2014/main" id="{047149DC-34A5-FCB7-F2D2-E783478871B4}"/>
                </a:ext>
              </a:extLst>
            </p:cNvPr>
            <p:cNvSpPr/>
            <p:nvPr/>
          </p:nvSpPr>
          <p:spPr>
            <a:xfrm>
              <a:off x="3199600" y="3384875"/>
              <a:ext cx="440504" cy="534900"/>
            </a:xfrm>
            <a:prstGeom prst="ellipse">
              <a:avLst/>
            </a:prstGeom>
            <a:solidFill>
              <a:srgbClr val="532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22" name="Google Shape;170;p17">
              <a:extLst>
                <a:ext uri="{FF2B5EF4-FFF2-40B4-BE49-F238E27FC236}">
                  <a16:creationId xmlns:a16="http://schemas.microsoft.com/office/drawing/2014/main" id="{173B5527-3F04-E9A5-77C8-C5FFD985BC1B}"/>
                </a:ext>
              </a:extLst>
            </p:cNvPr>
            <p:cNvCxnSpPr>
              <a:cxnSpLocks/>
              <a:stCxn id="21" idx="2"/>
            </p:cNvCxnSpPr>
            <p:nvPr/>
          </p:nvCxnSpPr>
          <p:spPr>
            <a:xfrm flipH="1">
              <a:off x="2709701" y="3652325"/>
              <a:ext cx="489899" cy="0"/>
            </a:xfrm>
            <a:prstGeom prst="straightConnector1">
              <a:avLst/>
            </a:prstGeom>
            <a:noFill/>
            <a:ln w="9525" cap="flat" cmpd="sng">
              <a:solidFill>
                <a:srgbClr val="53206D"/>
              </a:solidFill>
              <a:prstDash val="solid"/>
              <a:round/>
              <a:headEnd type="none" w="med" len="med"/>
              <a:tailEnd type="oval" w="med" len="med"/>
            </a:ln>
          </p:spPr>
        </p:cxnSp>
      </p:grpSp>
      <p:grpSp>
        <p:nvGrpSpPr>
          <p:cNvPr id="25" name="Google Shape;171;p17">
            <a:extLst>
              <a:ext uri="{FF2B5EF4-FFF2-40B4-BE49-F238E27FC236}">
                <a16:creationId xmlns:a16="http://schemas.microsoft.com/office/drawing/2014/main" id="{B78646BF-64D8-19EE-064F-B0B78CD55B03}"/>
              </a:ext>
            </a:extLst>
          </p:cNvPr>
          <p:cNvGrpSpPr/>
          <p:nvPr/>
        </p:nvGrpSpPr>
        <p:grpSpPr>
          <a:xfrm>
            <a:off x="7160451" y="3216891"/>
            <a:ext cx="4495072" cy="1470602"/>
            <a:chOff x="5409700" y="3384875"/>
            <a:chExt cx="4495072" cy="1470602"/>
          </a:xfrm>
        </p:grpSpPr>
        <p:grpSp>
          <p:nvGrpSpPr>
            <p:cNvPr id="26" name="Google Shape;172;p17">
              <a:extLst>
                <a:ext uri="{FF2B5EF4-FFF2-40B4-BE49-F238E27FC236}">
                  <a16:creationId xmlns:a16="http://schemas.microsoft.com/office/drawing/2014/main" id="{9D34FD30-8B6D-BF5F-0151-DBF575D8C9C5}"/>
                </a:ext>
              </a:extLst>
            </p:cNvPr>
            <p:cNvGrpSpPr/>
            <p:nvPr/>
          </p:nvGrpSpPr>
          <p:grpSpPr>
            <a:xfrm>
              <a:off x="6095888" y="3540180"/>
              <a:ext cx="3808884" cy="1315297"/>
              <a:chOff x="6166788" y="3458371"/>
              <a:chExt cx="3808884" cy="1315297"/>
            </a:xfrm>
          </p:grpSpPr>
          <p:sp>
            <p:nvSpPr>
              <p:cNvPr id="29" name="Google Shape;173;p17">
                <a:extLst>
                  <a:ext uri="{FF2B5EF4-FFF2-40B4-BE49-F238E27FC236}">
                    <a16:creationId xmlns:a16="http://schemas.microsoft.com/office/drawing/2014/main" id="{47E414B2-E43D-2F32-40A5-3861360B3DC5}"/>
                  </a:ext>
                </a:extLst>
              </p:cNvPr>
              <p:cNvSpPr txBox="1"/>
              <p:nvPr/>
            </p:nvSpPr>
            <p:spPr>
              <a:xfrm>
                <a:off x="6394227" y="3458371"/>
                <a:ext cx="3518338"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MX" sz="1700" b="1" dirty="0">
                    <a:solidFill>
                      <a:schemeClr val="bg1">
                        <a:lumMod val="65000"/>
                      </a:schemeClr>
                    </a:solidFill>
                    <a:latin typeface="Arial" panose="020B0604020202020204" pitchFamily="34" charset="0"/>
                    <a:ea typeface="Verdana" panose="020B0604030504040204" pitchFamily="34" charset="0"/>
                    <a:cs typeface="Arial" panose="020B0604020202020204" pitchFamily="34" charset="0"/>
                    <a:sym typeface="Fira Sans Extra Condensed Medium"/>
                  </a:rPr>
                  <a:t>Formación y Certificación de Docentes</a:t>
                </a:r>
              </a:p>
            </p:txBody>
          </p:sp>
          <p:sp>
            <p:nvSpPr>
              <p:cNvPr id="30" name="Google Shape;174;p17">
                <a:extLst>
                  <a:ext uri="{FF2B5EF4-FFF2-40B4-BE49-F238E27FC236}">
                    <a16:creationId xmlns:a16="http://schemas.microsoft.com/office/drawing/2014/main" id="{5C1E826A-2BDC-8948-B64D-614F229234B2}"/>
                  </a:ext>
                </a:extLst>
              </p:cNvPr>
              <p:cNvSpPr txBox="1"/>
              <p:nvPr/>
            </p:nvSpPr>
            <p:spPr>
              <a:xfrm>
                <a:off x="6166788" y="4008667"/>
                <a:ext cx="3808884" cy="765001"/>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MX" sz="1200" dirty="0">
                    <a:solidFill>
                      <a:srgbClr val="002060"/>
                    </a:solidFill>
                    <a:latin typeface="Arial"/>
                    <a:ea typeface="Verdana"/>
                    <a:cs typeface="Arial"/>
                  </a:rPr>
                  <a:t>Los docentes participan en ciclos de formación con un enfoque en la práctica pedagógica y la gestión escolar, completando un mínimo de 40 horas de aprendizaje teórico-práctico.</a:t>
                </a:r>
                <a:endParaRPr sz="1200" dirty="0">
                  <a:latin typeface="Arial" panose="020B0604020202020204" pitchFamily="34" charset="0"/>
                  <a:ea typeface="Verdana" panose="020B0604030504040204" pitchFamily="34" charset="0"/>
                  <a:cs typeface="Arial" panose="020B0604020202020204" pitchFamily="34" charset="0"/>
                  <a:sym typeface="Roboto"/>
                </a:endParaRPr>
              </a:p>
            </p:txBody>
          </p:sp>
        </p:grpSp>
        <p:sp>
          <p:nvSpPr>
            <p:cNvPr id="27" name="Google Shape;175;p17">
              <a:extLst>
                <a:ext uri="{FF2B5EF4-FFF2-40B4-BE49-F238E27FC236}">
                  <a16:creationId xmlns:a16="http://schemas.microsoft.com/office/drawing/2014/main" id="{0CB1582A-A727-968A-8342-CB02C943029B}"/>
                </a:ext>
              </a:extLst>
            </p:cNvPr>
            <p:cNvSpPr/>
            <p:nvPr/>
          </p:nvSpPr>
          <p:spPr>
            <a:xfrm>
              <a:off x="5409700" y="3384875"/>
              <a:ext cx="534900" cy="534900"/>
            </a:xfrm>
            <a:prstGeom prst="ellipse">
              <a:avLst/>
            </a:pr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28" name="Google Shape;176;p17">
              <a:extLst>
                <a:ext uri="{FF2B5EF4-FFF2-40B4-BE49-F238E27FC236}">
                  <a16:creationId xmlns:a16="http://schemas.microsoft.com/office/drawing/2014/main" id="{8FBAEE47-BB85-633D-FE4E-5FB80A2FA4EA}"/>
                </a:ext>
              </a:extLst>
            </p:cNvPr>
            <p:cNvCxnSpPr>
              <a:cxnSpLocks/>
              <a:endCxn id="27" idx="6"/>
            </p:cNvCxnSpPr>
            <p:nvPr/>
          </p:nvCxnSpPr>
          <p:spPr>
            <a:xfrm flipH="1">
              <a:off x="5944600" y="3652325"/>
              <a:ext cx="873022" cy="0"/>
            </a:xfrm>
            <a:prstGeom prst="straightConnector1">
              <a:avLst/>
            </a:prstGeom>
            <a:noFill/>
            <a:ln w="9525" cap="flat" cmpd="sng">
              <a:solidFill>
                <a:schemeClr val="bg1">
                  <a:lumMod val="50000"/>
                </a:schemeClr>
              </a:solidFill>
              <a:prstDash val="solid"/>
              <a:round/>
              <a:headEnd type="oval" w="med" len="med"/>
              <a:tailEnd type="none" w="med" len="med"/>
            </a:ln>
          </p:spPr>
        </p:cxnSp>
      </p:grpSp>
      <p:grpSp>
        <p:nvGrpSpPr>
          <p:cNvPr id="31" name="Google Shape;177;p17">
            <a:extLst>
              <a:ext uri="{FF2B5EF4-FFF2-40B4-BE49-F238E27FC236}">
                <a16:creationId xmlns:a16="http://schemas.microsoft.com/office/drawing/2014/main" id="{7CC07308-0480-A402-2BC6-7C600D32E8AA}"/>
              </a:ext>
            </a:extLst>
          </p:cNvPr>
          <p:cNvGrpSpPr/>
          <p:nvPr/>
        </p:nvGrpSpPr>
        <p:grpSpPr>
          <a:xfrm>
            <a:off x="6953340" y="1698636"/>
            <a:ext cx="4615456" cy="1446971"/>
            <a:chOff x="5409700" y="1745975"/>
            <a:chExt cx="4615456" cy="1446971"/>
          </a:xfrm>
        </p:grpSpPr>
        <p:grpSp>
          <p:nvGrpSpPr>
            <p:cNvPr id="32" name="Google Shape;178;p17">
              <a:extLst>
                <a:ext uri="{FF2B5EF4-FFF2-40B4-BE49-F238E27FC236}">
                  <a16:creationId xmlns:a16="http://schemas.microsoft.com/office/drawing/2014/main" id="{BAF77F17-314F-6C8F-22DE-CC784468E023}"/>
                </a:ext>
              </a:extLst>
            </p:cNvPr>
            <p:cNvGrpSpPr/>
            <p:nvPr/>
          </p:nvGrpSpPr>
          <p:grpSpPr>
            <a:xfrm>
              <a:off x="6575623" y="1851927"/>
              <a:ext cx="3449533" cy="1341019"/>
              <a:chOff x="6646523" y="1770265"/>
              <a:chExt cx="3449533" cy="1341019"/>
            </a:xfrm>
          </p:grpSpPr>
          <p:sp>
            <p:nvSpPr>
              <p:cNvPr id="35" name="Google Shape;179;p17">
                <a:extLst>
                  <a:ext uri="{FF2B5EF4-FFF2-40B4-BE49-F238E27FC236}">
                    <a16:creationId xmlns:a16="http://schemas.microsoft.com/office/drawing/2014/main" id="{77654639-0AA2-91A8-E4C8-33E01C1F2B85}"/>
                  </a:ext>
                </a:extLst>
              </p:cNvPr>
              <p:cNvSpPr txBox="1"/>
              <p:nvPr/>
            </p:nvSpPr>
            <p:spPr>
              <a:xfrm>
                <a:off x="6646523" y="1770265"/>
                <a:ext cx="3449533"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700" b="1" dirty="0">
                    <a:solidFill>
                      <a:srgbClr val="F47E14"/>
                    </a:solidFill>
                    <a:latin typeface="Arial" panose="020B0604020202020204" pitchFamily="34" charset="0"/>
                    <a:ea typeface="Verdana" panose="020B0604030504040204" pitchFamily="34" charset="0"/>
                    <a:cs typeface="Arial" panose="020B0604020202020204" pitchFamily="34" charset="0"/>
                    <a:sym typeface="Fira Sans Extra Condensed Medium"/>
                  </a:rPr>
                  <a:t>Acompañamiento Pedagógico Situado</a:t>
                </a:r>
              </a:p>
            </p:txBody>
          </p:sp>
          <p:sp>
            <p:nvSpPr>
              <p:cNvPr id="36" name="Google Shape;180;p17">
                <a:extLst>
                  <a:ext uri="{FF2B5EF4-FFF2-40B4-BE49-F238E27FC236}">
                    <a16:creationId xmlns:a16="http://schemas.microsoft.com/office/drawing/2014/main" id="{AD59E404-5158-B10B-1DDE-EF8D356443E0}"/>
                  </a:ext>
                </a:extLst>
              </p:cNvPr>
              <p:cNvSpPr txBox="1"/>
              <p:nvPr/>
            </p:nvSpPr>
            <p:spPr>
              <a:xfrm>
                <a:off x="6862819" y="2346284"/>
                <a:ext cx="3184784" cy="765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MX" sz="1200" dirty="0">
                    <a:solidFill>
                      <a:srgbClr val="002060"/>
                    </a:solidFill>
                    <a:latin typeface="Arial" panose="020B0604020202020204" pitchFamily="34" charset="0"/>
                    <a:ea typeface="Verdana" panose="020B0604030504040204" pitchFamily="34" charset="0"/>
                    <a:cs typeface="Arial" panose="020B0604020202020204" pitchFamily="34" charset="0"/>
                  </a:rPr>
                  <a:t>Profesionales especializados realizan un acompañamiento cercano a los docentes en sus contextos específicos. </a:t>
                </a:r>
              </a:p>
            </p:txBody>
          </p:sp>
        </p:grpSp>
        <p:sp>
          <p:nvSpPr>
            <p:cNvPr id="33" name="Google Shape;181;p17">
              <a:extLst>
                <a:ext uri="{FF2B5EF4-FFF2-40B4-BE49-F238E27FC236}">
                  <a16:creationId xmlns:a16="http://schemas.microsoft.com/office/drawing/2014/main" id="{956A5FEA-305F-964B-C946-F7408611D54A}"/>
                </a:ext>
              </a:extLst>
            </p:cNvPr>
            <p:cNvSpPr/>
            <p:nvPr/>
          </p:nvSpPr>
          <p:spPr>
            <a:xfrm>
              <a:off x="5409700" y="1745975"/>
              <a:ext cx="534900" cy="534900"/>
            </a:xfrm>
            <a:prstGeom prst="ellipse">
              <a:avLst/>
            </a:prstGeom>
            <a:solidFill>
              <a:srgbClr val="F4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34" name="Google Shape;182;p17">
              <a:extLst>
                <a:ext uri="{FF2B5EF4-FFF2-40B4-BE49-F238E27FC236}">
                  <a16:creationId xmlns:a16="http://schemas.microsoft.com/office/drawing/2014/main" id="{A2EEE002-C29F-12C1-3955-74561A2411B3}"/>
                </a:ext>
              </a:extLst>
            </p:cNvPr>
            <p:cNvCxnSpPr>
              <a:cxnSpLocks/>
              <a:stCxn id="35" idx="1"/>
              <a:endCxn id="33" idx="6"/>
            </p:cNvCxnSpPr>
            <p:nvPr/>
          </p:nvCxnSpPr>
          <p:spPr>
            <a:xfrm flipH="1" flipV="1">
              <a:off x="5944600" y="2013425"/>
              <a:ext cx="631023" cy="15802"/>
            </a:xfrm>
            <a:prstGeom prst="straightConnector1">
              <a:avLst/>
            </a:prstGeom>
            <a:noFill/>
            <a:ln w="9525" cap="flat" cmpd="sng">
              <a:solidFill>
                <a:srgbClr val="F47E14"/>
              </a:solidFill>
              <a:prstDash val="solid"/>
              <a:round/>
              <a:headEnd type="oval" w="med" len="med"/>
              <a:tailEnd type="none" w="med" len="med"/>
            </a:ln>
          </p:spPr>
        </p:cxnSp>
      </p:grpSp>
      <p:grpSp>
        <p:nvGrpSpPr>
          <p:cNvPr id="37" name="Google Shape;183;p17">
            <a:extLst>
              <a:ext uri="{FF2B5EF4-FFF2-40B4-BE49-F238E27FC236}">
                <a16:creationId xmlns:a16="http://schemas.microsoft.com/office/drawing/2014/main" id="{DA87F9AC-9BA1-D25D-9CA6-01EB027E042D}"/>
              </a:ext>
            </a:extLst>
          </p:cNvPr>
          <p:cNvGrpSpPr/>
          <p:nvPr/>
        </p:nvGrpSpPr>
        <p:grpSpPr>
          <a:xfrm>
            <a:off x="5183439" y="1753006"/>
            <a:ext cx="303162" cy="303068"/>
            <a:chOff x="5642475" y="1435075"/>
            <a:chExt cx="481975" cy="481825"/>
          </a:xfrm>
        </p:grpSpPr>
        <p:sp>
          <p:nvSpPr>
            <p:cNvPr id="38" name="Google Shape;184;p17">
              <a:extLst>
                <a:ext uri="{FF2B5EF4-FFF2-40B4-BE49-F238E27FC236}">
                  <a16:creationId xmlns:a16="http://schemas.microsoft.com/office/drawing/2014/main" id="{25CA326C-CC24-6149-59C7-769FEF5BF5B0}"/>
                </a:ext>
              </a:extLst>
            </p:cNvPr>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185;p17">
              <a:extLst>
                <a:ext uri="{FF2B5EF4-FFF2-40B4-BE49-F238E27FC236}">
                  <a16:creationId xmlns:a16="http://schemas.microsoft.com/office/drawing/2014/main" id="{CDFE92EF-C829-9A29-AE2A-7D48C283DED6}"/>
                </a:ext>
              </a:extLst>
            </p:cNvPr>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186;p17">
              <a:extLst>
                <a:ext uri="{FF2B5EF4-FFF2-40B4-BE49-F238E27FC236}">
                  <a16:creationId xmlns:a16="http://schemas.microsoft.com/office/drawing/2014/main" id="{E3FF93D2-5C7B-9A95-E2CE-D6802C12BD0D}"/>
                </a:ext>
              </a:extLst>
            </p:cNvPr>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 name="Google Shape;187;p17">
            <a:extLst>
              <a:ext uri="{FF2B5EF4-FFF2-40B4-BE49-F238E27FC236}">
                <a16:creationId xmlns:a16="http://schemas.microsoft.com/office/drawing/2014/main" id="{02931D7C-1D9D-AEF6-6E79-F87507E47E45}"/>
              </a:ext>
            </a:extLst>
          </p:cNvPr>
          <p:cNvGrpSpPr/>
          <p:nvPr/>
        </p:nvGrpSpPr>
        <p:grpSpPr>
          <a:xfrm>
            <a:off x="4702980" y="3096879"/>
            <a:ext cx="303020" cy="303084"/>
            <a:chOff x="5049725" y="2027900"/>
            <a:chExt cx="481750" cy="481850"/>
          </a:xfrm>
        </p:grpSpPr>
        <p:sp>
          <p:nvSpPr>
            <p:cNvPr id="42" name="Google Shape;188;p17">
              <a:extLst>
                <a:ext uri="{FF2B5EF4-FFF2-40B4-BE49-F238E27FC236}">
                  <a16:creationId xmlns:a16="http://schemas.microsoft.com/office/drawing/2014/main" id="{084AD0F1-0804-7A6C-CD53-C7942960A252}"/>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189;p17">
              <a:extLst>
                <a:ext uri="{FF2B5EF4-FFF2-40B4-BE49-F238E27FC236}">
                  <a16:creationId xmlns:a16="http://schemas.microsoft.com/office/drawing/2014/main" id="{0A733972-91A2-C025-E5E7-D63D0179A114}"/>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190;p17">
              <a:extLst>
                <a:ext uri="{FF2B5EF4-FFF2-40B4-BE49-F238E27FC236}">
                  <a16:creationId xmlns:a16="http://schemas.microsoft.com/office/drawing/2014/main" id="{71EE3F2B-8FFE-2B92-3DEB-9086CAD34A73}"/>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191;p17">
              <a:extLst>
                <a:ext uri="{FF2B5EF4-FFF2-40B4-BE49-F238E27FC236}">
                  <a16:creationId xmlns:a16="http://schemas.microsoft.com/office/drawing/2014/main" id="{5B8B00DC-EA49-AF03-8E47-A31AF58C9C97}"/>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192;p17">
              <a:extLst>
                <a:ext uri="{FF2B5EF4-FFF2-40B4-BE49-F238E27FC236}">
                  <a16:creationId xmlns:a16="http://schemas.microsoft.com/office/drawing/2014/main" id="{BE71ECFE-82D9-89C2-3510-D4125CE889B6}"/>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193;p17">
              <a:extLst>
                <a:ext uri="{FF2B5EF4-FFF2-40B4-BE49-F238E27FC236}">
                  <a16:creationId xmlns:a16="http://schemas.microsoft.com/office/drawing/2014/main" id="{29101D5C-358E-68D4-366C-CB09E6291EA0}"/>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194;p17">
              <a:extLst>
                <a:ext uri="{FF2B5EF4-FFF2-40B4-BE49-F238E27FC236}">
                  <a16:creationId xmlns:a16="http://schemas.microsoft.com/office/drawing/2014/main" id="{E9AB612D-6907-F50B-6D82-CF328F1A1B38}"/>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 name="Google Shape;195;p17">
              <a:extLst>
                <a:ext uri="{FF2B5EF4-FFF2-40B4-BE49-F238E27FC236}">
                  <a16:creationId xmlns:a16="http://schemas.microsoft.com/office/drawing/2014/main" id="{0AE311E6-BD4F-260D-01EE-5E354C8E70E1}"/>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0" name="Google Shape;196;p17">
            <a:extLst>
              <a:ext uri="{FF2B5EF4-FFF2-40B4-BE49-F238E27FC236}">
                <a16:creationId xmlns:a16="http://schemas.microsoft.com/office/drawing/2014/main" id="{CCB3A4BD-4018-9B47-C38D-872F81C85C73}"/>
              </a:ext>
            </a:extLst>
          </p:cNvPr>
          <p:cNvGrpSpPr/>
          <p:nvPr/>
        </p:nvGrpSpPr>
        <p:grpSpPr>
          <a:xfrm>
            <a:off x="7122574" y="1841174"/>
            <a:ext cx="196437" cy="302926"/>
            <a:chOff x="5726350" y="2028150"/>
            <a:chExt cx="312300" cy="481600"/>
          </a:xfrm>
        </p:grpSpPr>
        <p:sp>
          <p:nvSpPr>
            <p:cNvPr id="51" name="Google Shape;197;p17">
              <a:extLst>
                <a:ext uri="{FF2B5EF4-FFF2-40B4-BE49-F238E27FC236}">
                  <a16:creationId xmlns:a16="http://schemas.microsoft.com/office/drawing/2014/main" id="{16E44850-F427-E7E9-45BD-A2001283A8DC}"/>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198;p17">
              <a:extLst>
                <a:ext uri="{FF2B5EF4-FFF2-40B4-BE49-F238E27FC236}">
                  <a16:creationId xmlns:a16="http://schemas.microsoft.com/office/drawing/2014/main" id="{545A7918-073D-B605-9D64-CFEDDF6582EE}"/>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199;p17">
              <a:extLst>
                <a:ext uri="{FF2B5EF4-FFF2-40B4-BE49-F238E27FC236}">
                  <a16:creationId xmlns:a16="http://schemas.microsoft.com/office/drawing/2014/main" id="{4ABABFC7-9A09-2793-0519-B42EB673F843}"/>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 name="Google Shape;200;p17">
            <a:extLst>
              <a:ext uri="{FF2B5EF4-FFF2-40B4-BE49-F238E27FC236}">
                <a16:creationId xmlns:a16="http://schemas.microsoft.com/office/drawing/2014/main" id="{A80DCB93-306B-A390-6F40-07AFE61C68A7}"/>
              </a:ext>
            </a:extLst>
          </p:cNvPr>
          <p:cNvGrpSpPr/>
          <p:nvPr/>
        </p:nvGrpSpPr>
        <p:grpSpPr>
          <a:xfrm>
            <a:off x="7265864" y="3340529"/>
            <a:ext cx="304249" cy="303083"/>
            <a:chOff x="898875" y="4399275"/>
            <a:chExt cx="483700" cy="481850"/>
          </a:xfrm>
        </p:grpSpPr>
        <p:sp>
          <p:nvSpPr>
            <p:cNvPr id="55" name="Google Shape;201;p17">
              <a:extLst>
                <a:ext uri="{FF2B5EF4-FFF2-40B4-BE49-F238E27FC236}">
                  <a16:creationId xmlns:a16="http://schemas.microsoft.com/office/drawing/2014/main" id="{BEE7F680-B6E4-F13C-8829-521B6C0ED1A0}"/>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202;p17">
              <a:extLst>
                <a:ext uri="{FF2B5EF4-FFF2-40B4-BE49-F238E27FC236}">
                  <a16:creationId xmlns:a16="http://schemas.microsoft.com/office/drawing/2014/main" id="{A6CC6EE6-A299-5D54-CAF4-6454599B3458}"/>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 name="Google Shape;203;p17">
              <a:extLst>
                <a:ext uri="{FF2B5EF4-FFF2-40B4-BE49-F238E27FC236}">
                  <a16:creationId xmlns:a16="http://schemas.microsoft.com/office/drawing/2014/main" id="{1FE9A9D7-F400-F839-A119-46CFCDBBF4D2}"/>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 name="Google Shape;204;p17">
              <a:extLst>
                <a:ext uri="{FF2B5EF4-FFF2-40B4-BE49-F238E27FC236}">
                  <a16:creationId xmlns:a16="http://schemas.microsoft.com/office/drawing/2014/main" id="{F05AD5B0-21DE-D553-C48F-655BE312D15A}"/>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205;p17">
              <a:extLst>
                <a:ext uri="{FF2B5EF4-FFF2-40B4-BE49-F238E27FC236}">
                  <a16:creationId xmlns:a16="http://schemas.microsoft.com/office/drawing/2014/main" id="{2B58B1C6-D063-D288-634F-334818DA54E4}"/>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206;p17">
              <a:extLst>
                <a:ext uri="{FF2B5EF4-FFF2-40B4-BE49-F238E27FC236}">
                  <a16:creationId xmlns:a16="http://schemas.microsoft.com/office/drawing/2014/main" id="{EC974643-AB0A-B080-C3CF-A5285DFF9F09}"/>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207;p17">
              <a:extLst>
                <a:ext uri="{FF2B5EF4-FFF2-40B4-BE49-F238E27FC236}">
                  <a16:creationId xmlns:a16="http://schemas.microsoft.com/office/drawing/2014/main" id="{B78F12A9-6A83-B47A-3E3E-808E0367E825}"/>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208;p17">
              <a:extLst>
                <a:ext uri="{FF2B5EF4-FFF2-40B4-BE49-F238E27FC236}">
                  <a16:creationId xmlns:a16="http://schemas.microsoft.com/office/drawing/2014/main" id="{01EEDD8D-F646-DAF3-0095-F96413CE1A50}"/>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64" name="Imagen 63">
            <a:extLst>
              <a:ext uri="{FF2B5EF4-FFF2-40B4-BE49-F238E27FC236}">
                <a16:creationId xmlns:a16="http://schemas.microsoft.com/office/drawing/2014/main" id="{56104C54-6F8E-A2B7-E7C8-53B9B8D8884F}"/>
              </a:ext>
            </a:extLst>
          </p:cNvPr>
          <p:cNvPicPr>
            <a:picLocks noChangeAspect="1"/>
          </p:cNvPicPr>
          <p:nvPr/>
        </p:nvPicPr>
        <p:blipFill>
          <a:blip r:embed="rId4"/>
          <a:stretch>
            <a:fillRect/>
          </a:stretch>
        </p:blipFill>
        <p:spPr>
          <a:xfrm>
            <a:off x="10450513" y="275432"/>
            <a:ext cx="1407735" cy="526256"/>
          </a:xfrm>
          <a:prstGeom prst="rect">
            <a:avLst/>
          </a:prstGeom>
        </p:spPr>
      </p:pic>
      <p:grpSp>
        <p:nvGrpSpPr>
          <p:cNvPr id="74" name="Google Shape;159;p17">
            <a:extLst>
              <a:ext uri="{FF2B5EF4-FFF2-40B4-BE49-F238E27FC236}">
                <a16:creationId xmlns:a16="http://schemas.microsoft.com/office/drawing/2014/main" id="{3EE48D9A-9712-F6DF-15F6-DE389CAFAFD3}"/>
              </a:ext>
            </a:extLst>
          </p:cNvPr>
          <p:cNvGrpSpPr/>
          <p:nvPr/>
        </p:nvGrpSpPr>
        <p:grpSpPr>
          <a:xfrm>
            <a:off x="4612593" y="4130483"/>
            <a:ext cx="3495722" cy="2008811"/>
            <a:chOff x="1757400" y="1745975"/>
            <a:chExt cx="3574581" cy="2008811"/>
          </a:xfrm>
        </p:grpSpPr>
        <p:sp>
          <p:nvSpPr>
            <p:cNvPr id="75" name="Google Shape;160;p17">
              <a:extLst>
                <a:ext uri="{FF2B5EF4-FFF2-40B4-BE49-F238E27FC236}">
                  <a16:creationId xmlns:a16="http://schemas.microsoft.com/office/drawing/2014/main" id="{6C89DD86-25A9-5982-544D-E0A6BACF4EA7}"/>
                </a:ext>
              </a:extLst>
            </p:cNvPr>
            <p:cNvSpPr/>
            <p:nvPr/>
          </p:nvSpPr>
          <p:spPr>
            <a:xfrm>
              <a:off x="3199600" y="1745975"/>
              <a:ext cx="534900" cy="534900"/>
            </a:xfrm>
            <a:prstGeom prst="ellipse">
              <a:avLst/>
            </a:prstGeom>
            <a:solidFill>
              <a:srgbClr val="FF3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Arial" panose="020B0604020202020204" pitchFamily="34" charset="0"/>
                <a:ea typeface="Verdana" panose="020B0604030504040204" pitchFamily="34" charset="0"/>
                <a:cs typeface="Arial" panose="020B0604020202020204" pitchFamily="34" charset="0"/>
              </a:endParaRPr>
            </a:p>
          </p:txBody>
        </p:sp>
        <p:cxnSp>
          <p:nvCxnSpPr>
            <p:cNvPr id="76" name="Google Shape;161;p17">
              <a:extLst>
                <a:ext uri="{FF2B5EF4-FFF2-40B4-BE49-F238E27FC236}">
                  <a16:creationId xmlns:a16="http://schemas.microsoft.com/office/drawing/2014/main" id="{45DB69D3-A62A-D570-9676-27D0F1809F9E}"/>
                </a:ext>
              </a:extLst>
            </p:cNvPr>
            <p:cNvCxnSpPr>
              <a:cxnSpLocks/>
              <a:stCxn id="75" idx="4"/>
              <a:endCxn id="79" idx="0"/>
            </p:cNvCxnSpPr>
            <p:nvPr/>
          </p:nvCxnSpPr>
          <p:spPr>
            <a:xfrm flipH="1">
              <a:off x="3465507" y="2280875"/>
              <a:ext cx="1544" cy="305016"/>
            </a:xfrm>
            <a:prstGeom prst="straightConnector1">
              <a:avLst/>
            </a:prstGeom>
            <a:noFill/>
            <a:ln w="9525" cap="flat" cmpd="sng">
              <a:solidFill>
                <a:srgbClr val="FF3366"/>
              </a:solidFill>
              <a:prstDash val="solid"/>
              <a:round/>
              <a:headEnd type="none" w="med" len="med"/>
              <a:tailEnd type="oval" w="med" len="med"/>
            </a:ln>
          </p:spPr>
        </p:cxnSp>
        <p:grpSp>
          <p:nvGrpSpPr>
            <p:cNvPr id="77" name="Google Shape;162;p17">
              <a:extLst>
                <a:ext uri="{FF2B5EF4-FFF2-40B4-BE49-F238E27FC236}">
                  <a16:creationId xmlns:a16="http://schemas.microsoft.com/office/drawing/2014/main" id="{239329AC-D60E-A6B6-C6E2-AFEAF7A0D3FC}"/>
                </a:ext>
              </a:extLst>
            </p:cNvPr>
            <p:cNvGrpSpPr/>
            <p:nvPr/>
          </p:nvGrpSpPr>
          <p:grpSpPr>
            <a:xfrm>
              <a:off x="1757400" y="2585891"/>
              <a:ext cx="3574581" cy="1168895"/>
              <a:chOff x="4637687" y="2504229"/>
              <a:chExt cx="3574581" cy="1168895"/>
            </a:xfrm>
          </p:grpSpPr>
          <p:sp>
            <p:nvSpPr>
              <p:cNvPr id="78" name="Google Shape;163;p17">
                <a:extLst>
                  <a:ext uri="{FF2B5EF4-FFF2-40B4-BE49-F238E27FC236}">
                    <a16:creationId xmlns:a16="http://schemas.microsoft.com/office/drawing/2014/main" id="{840C1C33-5710-DEE7-E82F-3692E9A2D6C6}"/>
                  </a:ext>
                </a:extLst>
              </p:cNvPr>
              <p:cNvSpPr txBox="1"/>
              <p:nvPr/>
            </p:nvSpPr>
            <p:spPr>
              <a:xfrm>
                <a:off x="4637687" y="2908124"/>
                <a:ext cx="3574581"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200" dirty="0">
                    <a:latin typeface="Arial" panose="020B0604020202020204" pitchFamily="34" charset="0"/>
                    <a:ea typeface="Verdana" panose="020B0604030504040204" pitchFamily="34" charset="0"/>
                    <a:cs typeface="Arial" panose="020B0604020202020204" pitchFamily="34" charset="0"/>
                    <a:sym typeface="Roboto"/>
                  </a:rPr>
                  <a:t>Comprende el desarrollo de prácticas educativas basadas en la realidad territorial, integrando experiencias en aula, en el hogar y en comunidad.</a:t>
                </a:r>
              </a:p>
            </p:txBody>
          </p:sp>
          <p:sp>
            <p:nvSpPr>
              <p:cNvPr id="79" name="Google Shape;164;p17">
                <a:extLst>
                  <a:ext uri="{FF2B5EF4-FFF2-40B4-BE49-F238E27FC236}">
                    <a16:creationId xmlns:a16="http://schemas.microsoft.com/office/drawing/2014/main" id="{2CE29A80-4B54-E5DF-533A-C8F621CA6A2A}"/>
                  </a:ext>
                </a:extLst>
              </p:cNvPr>
              <p:cNvSpPr txBox="1"/>
              <p:nvPr/>
            </p:nvSpPr>
            <p:spPr>
              <a:xfrm>
                <a:off x="4637687" y="2504229"/>
                <a:ext cx="3416213"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700" b="1" dirty="0">
                    <a:solidFill>
                      <a:srgbClr val="FF3366"/>
                    </a:solidFill>
                    <a:latin typeface="Arial" panose="020B0604020202020204" pitchFamily="34" charset="0"/>
                    <a:ea typeface="Verdana" panose="020B0604030504040204" pitchFamily="34" charset="0"/>
                    <a:cs typeface="Arial" panose="020B0604020202020204" pitchFamily="34" charset="0"/>
                    <a:sym typeface="Fira Sans Extra Condensed Medium"/>
                  </a:rPr>
                  <a:t>Estrategias Pedagógicas</a:t>
                </a:r>
                <a:endParaRPr sz="1700" b="1" dirty="0">
                  <a:solidFill>
                    <a:srgbClr val="FF3366"/>
                  </a:solidFill>
                  <a:latin typeface="Arial" panose="020B0604020202020204" pitchFamily="34" charset="0"/>
                  <a:ea typeface="Verdana" panose="020B0604030504040204" pitchFamily="34" charset="0"/>
                  <a:cs typeface="Arial" panose="020B0604020202020204" pitchFamily="34" charset="0"/>
                  <a:sym typeface="Fira Sans Extra Condensed Medium"/>
                </a:endParaRPr>
              </a:p>
            </p:txBody>
          </p:sp>
        </p:grpSp>
      </p:grpSp>
      <p:pic>
        <p:nvPicPr>
          <p:cNvPr id="80" name="Imagen 79">
            <a:extLst>
              <a:ext uri="{FF2B5EF4-FFF2-40B4-BE49-F238E27FC236}">
                <a16:creationId xmlns:a16="http://schemas.microsoft.com/office/drawing/2014/main" id="{8A05B788-03F1-08C6-95EE-0D350B4DF7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sp>
        <p:nvSpPr>
          <p:cNvPr id="90" name="TextBox 5">
            <a:extLst>
              <a:ext uri="{FF2B5EF4-FFF2-40B4-BE49-F238E27FC236}">
                <a16:creationId xmlns:a16="http://schemas.microsoft.com/office/drawing/2014/main" id="{C08C0738-4A88-0D5E-DC84-D3307446F456}"/>
              </a:ext>
            </a:extLst>
          </p:cNvPr>
          <p:cNvSpPr txBox="1"/>
          <p:nvPr/>
        </p:nvSpPr>
        <p:spPr>
          <a:xfrm>
            <a:off x="9540716" y="5894706"/>
            <a:ext cx="2710888" cy="371705"/>
          </a:xfrm>
          <a:prstGeom prst="rect">
            <a:avLst/>
          </a:prstGeom>
        </p:spPr>
        <p:txBody>
          <a:bodyPr wrap="square" lIns="0" tIns="0" rIns="0" bIns="0" rtlCol="0" anchor="t">
            <a:spAutoFit/>
          </a:bodyPr>
          <a:lstStyle/>
          <a:p>
            <a:pPr algn="ctr">
              <a:lnSpc>
                <a:spcPts val="3240"/>
              </a:lnSpc>
            </a:pPr>
            <a:r>
              <a:rPr lang="es-CO" b="1" dirty="0">
                <a:solidFill>
                  <a:srgbClr val="004884"/>
                </a:solidFill>
                <a:latin typeface="Trade Gothic Next Heavy" panose="020B0903040303020004" pitchFamily="34" charset="0"/>
                <a:ea typeface="Arimo Bold"/>
                <a:cs typeface="Arimo Bold"/>
                <a:sym typeface="Arimo Bold"/>
              </a:rPr>
              <a:t>Ciclos</a:t>
            </a:r>
            <a:r>
              <a:rPr lang="en-US" b="1" dirty="0">
                <a:solidFill>
                  <a:srgbClr val="004884"/>
                </a:solidFill>
                <a:latin typeface="Trade Gothic Next Heavy" panose="020B0903040303020004" pitchFamily="34" charset="0"/>
                <a:ea typeface="Arimo Bold"/>
                <a:cs typeface="Arimo Bold"/>
                <a:sym typeface="Arimo Bold"/>
              </a:rPr>
              <a:t> de </a:t>
            </a:r>
            <a:r>
              <a:rPr lang="es-CO" b="1" dirty="0">
                <a:solidFill>
                  <a:srgbClr val="004884"/>
                </a:solidFill>
                <a:latin typeface="Trade Gothic Next Heavy" panose="020B0903040303020004" pitchFamily="34" charset="0"/>
                <a:ea typeface="Arimo Bold"/>
                <a:cs typeface="Arimo Bold"/>
                <a:sym typeface="Arimo Bold"/>
              </a:rPr>
              <a:t>formación</a:t>
            </a:r>
          </a:p>
        </p:txBody>
      </p:sp>
    </p:spTree>
    <p:extLst>
      <p:ext uri="{BB962C8B-B14F-4D97-AF65-F5344CB8AC3E}">
        <p14:creationId xmlns:p14="http://schemas.microsoft.com/office/powerpoint/2010/main" val="99414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9BDBEB-0524-D9BA-B6F0-D1FDBCDE338E}"/>
            </a:ext>
          </a:extLst>
        </p:cNvPr>
        <p:cNvGrpSpPr/>
        <p:nvPr/>
      </p:nvGrpSpPr>
      <p:grpSpPr>
        <a:xfrm>
          <a:off x="0" y="0"/>
          <a:ext cx="0" cy="0"/>
          <a:chOff x="0" y="0"/>
          <a:chExt cx="0" cy="0"/>
        </a:xfrm>
      </p:grpSpPr>
      <p:sp>
        <p:nvSpPr>
          <p:cNvPr id="3" name="Freeform 6">
            <a:extLst>
              <a:ext uri="{FF2B5EF4-FFF2-40B4-BE49-F238E27FC236}">
                <a16:creationId xmlns:a16="http://schemas.microsoft.com/office/drawing/2014/main" id="{E4E78575-3847-DEE3-97B0-578C046CF98C}"/>
              </a:ext>
            </a:extLst>
          </p:cNvPr>
          <p:cNvSpPr/>
          <p:nvPr/>
        </p:nvSpPr>
        <p:spPr>
          <a:xfrm flipH="1">
            <a:off x="-429893" y="2143450"/>
            <a:ext cx="3707182" cy="4725099"/>
          </a:xfrm>
          <a:custGeom>
            <a:avLst/>
            <a:gdLst/>
            <a:ahLst/>
            <a:cxnLst/>
            <a:rect l="l" t="t" r="r" b="b"/>
            <a:pathLst>
              <a:path w="9207654" h="9802151">
                <a:moveTo>
                  <a:pt x="0" y="0"/>
                </a:moveTo>
                <a:lnTo>
                  <a:pt x="9207654" y="0"/>
                </a:lnTo>
                <a:lnTo>
                  <a:pt x="9207654" y="9802151"/>
                </a:lnTo>
                <a:lnTo>
                  <a:pt x="0" y="980215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CO"/>
          </a:p>
        </p:txBody>
      </p:sp>
      <p:sp>
        <p:nvSpPr>
          <p:cNvPr id="2" name="TextBox 15">
            <a:extLst>
              <a:ext uri="{FF2B5EF4-FFF2-40B4-BE49-F238E27FC236}">
                <a16:creationId xmlns:a16="http://schemas.microsoft.com/office/drawing/2014/main" id="{EA95B927-AB48-CC80-6E5D-8907B784CA3F}"/>
              </a:ext>
            </a:extLst>
          </p:cNvPr>
          <p:cNvSpPr txBox="1"/>
          <p:nvPr/>
        </p:nvSpPr>
        <p:spPr>
          <a:xfrm>
            <a:off x="1642855" y="12453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Componente 2</a:t>
            </a:r>
          </a:p>
          <a:p>
            <a:r>
              <a:rPr lang="en-US" sz="3200" dirty="0">
                <a:sym typeface="Arimo Bold"/>
              </a:rPr>
              <a:t>CICLOS DE FORMACIÓN</a:t>
            </a:r>
          </a:p>
        </p:txBody>
      </p:sp>
      <p:pic>
        <p:nvPicPr>
          <p:cNvPr id="64" name="Imagen 63">
            <a:extLst>
              <a:ext uri="{FF2B5EF4-FFF2-40B4-BE49-F238E27FC236}">
                <a16:creationId xmlns:a16="http://schemas.microsoft.com/office/drawing/2014/main" id="{127DBE2D-BD62-D89E-F050-053A91681BB6}"/>
              </a:ext>
            </a:extLst>
          </p:cNvPr>
          <p:cNvPicPr>
            <a:picLocks noChangeAspect="1"/>
          </p:cNvPicPr>
          <p:nvPr/>
        </p:nvPicPr>
        <p:blipFill>
          <a:blip r:embed="rId4"/>
          <a:stretch>
            <a:fillRect/>
          </a:stretch>
        </p:blipFill>
        <p:spPr>
          <a:xfrm>
            <a:off x="10450513" y="275432"/>
            <a:ext cx="1407735" cy="526256"/>
          </a:xfrm>
          <a:prstGeom prst="rect">
            <a:avLst/>
          </a:prstGeom>
        </p:spPr>
      </p:pic>
      <p:pic>
        <p:nvPicPr>
          <p:cNvPr id="80" name="Imagen 79">
            <a:extLst>
              <a:ext uri="{FF2B5EF4-FFF2-40B4-BE49-F238E27FC236}">
                <a16:creationId xmlns:a16="http://schemas.microsoft.com/office/drawing/2014/main" id="{B097E7BA-20BF-8317-9C0C-AD06CD53F7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grpSp>
        <p:nvGrpSpPr>
          <p:cNvPr id="152" name="Grupo 151">
            <a:extLst>
              <a:ext uri="{FF2B5EF4-FFF2-40B4-BE49-F238E27FC236}">
                <a16:creationId xmlns:a16="http://schemas.microsoft.com/office/drawing/2014/main" id="{5DA229CF-AC41-BE7C-8DD2-B2EDD9B3C100}"/>
              </a:ext>
            </a:extLst>
          </p:cNvPr>
          <p:cNvGrpSpPr/>
          <p:nvPr/>
        </p:nvGrpSpPr>
        <p:grpSpPr>
          <a:xfrm>
            <a:off x="1642856" y="1051328"/>
            <a:ext cx="10015751" cy="5332847"/>
            <a:chOff x="3100257" y="1605568"/>
            <a:chExt cx="6058042" cy="3316986"/>
          </a:xfrm>
        </p:grpSpPr>
        <p:grpSp>
          <p:nvGrpSpPr>
            <p:cNvPr id="37" name="Google Shape;183;p17">
              <a:extLst>
                <a:ext uri="{FF2B5EF4-FFF2-40B4-BE49-F238E27FC236}">
                  <a16:creationId xmlns:a16="http://schemas.microsoft.com/office/drawing/2014/main" id="{AB07C1B9-8CC6-7F1B-74B5-648889ADC1F7}"/>
                </a:ext>
              </a:extLst>
            </p:cNvPr>
            <p:cNvGrpSpPr/>
            <p:nvPr/>
          </p:nvGrpSpPr>
          <p:grpSpPr>
            <a:xfrm>
              <a:off x="5183439" y="1753006"/>
              <a:ext cx="303162" cy="303068"/>
              <a:chOff x="5642475" y="1435075"/>
              <a:chExt cx="481975" cy="481825"/>
            </a:xfrm>
          </p:grpSpPr>
          <p:sp>
            <p:nvSpPr>
              <p:cNvPr id="38" name="Google Shape;184;p17">
                <a:extLst>
                  <a:ext uri="{FF2B5EF4-FFF2-40B4-BE49-F238E27FC236}">
                    <a16:creationId xmlns:a16="http://schemas.microsoft.com/office/drawing/2014/main" id="{5A362A2B-CCD1-CF73-6085-8F112B61025E}"/>
                  </a:ext>
                </a:extLst>
              </p:cNvPr>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185;p17">
                <a:extLst>
                  <a:ext uri="{FF2B5EF4-FFF2-40B4-BE49-F238E27FC236}">
                    <a16:creationId xmlns:a16="http://schemas.microsoft.com/office/drawing/2014/main" id="{65A95413-F4E5-7487-D6FC-951D3790C68A}"/>
                  </a:ext>
                </a:extLst>
              </p:cNvPr>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186;p17">
                <a:extLst>
                  <a:ext uri="{FF2B5EF4-FFF2-40B4-BE49-F238E27FC236}">
                    <a16:creationId xmlns:a16="http://schemas.microsoft.com/office/drawing/2014/main" id="{CD11E6AD-F623-58CE-9F93-B2CDF2AB4E8D}"/>
                  </a:ext>
                </a:extLst>
              </p:cNvPr>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 name="Google Shape;187;p17">
              <a:extLst>
                <a:ext uri="{FF2B5EF4-FFF2-40B4-BE49-F238E27FC236}">
                  <a16:creationId xmlns:a16="http://schemas.microsoft.com/office/drawing/2014/main" id="{A5E86D7B-DFCD-07DB-CA57-192C7FCA887D}"/>
                </a:ext>
              </a:extLst>
            </p:cNvPr>
            <p:cNvGrpSpPr/>
            <p:nvPr/>
          </p:nvGrpSpPr>
          <p:grpSpPr>
            <a:xfrm>
              <a:off x="4702980" y="3096879"/>
              <a:ext cx="303020" cy="303084"/>
              <a:chOff x="5049725" y="2027900"/>
              <a:chExt cx="481750" cy="481850"/>
            </a:xfrm>
          </p:grpSpPr>
          <p:sp>
            <p:nvSpPr>
              <p:cNvPr id="42" name="Google Shape;188;p17">
                <a:extLst>
                  <a:ext uri="{FF2B5EF4-FFF2-40B4-BE49-F238E27FC236}">
                    <a16:creationId xmlns:a16="http://schemas.microsoft.com/office/drawing/2014/main" id="{5FEB5146-844B-6FF0-908A-58A596A9D63B}"/>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189;p17">
                <a:extLst>
                  <a:ext uri="{FF2B5EF4-FFF2-40B4-BE49-F238E27FC236}">
                    <a16:creationId xmlns:a16="http://schemas.microsoft.com/office/drawing/2014/main" id="{9442778B-43A0-704C-6B93-C317E76EBA70}"/>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190;p17">
                <a:extLst>
                  <a:ext uri="{FF2B5EF4-FFF2-40B4-BE49-F238E27FC236}">
                    <a16:creationId xmlns:a16="http://schemas.microsoft.com/office/drawing/2014/main" id="{831C78B9-81C0-1A4C-F7E8-3F7A2579DDE3}"/>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191;p17">
                <a:extLst>
                  <a:ext uri="{FF2B5EF4-FFF2-40B4-BE49-F238E27FC236}">
                    <a16:creationId xmlns:a16="http://schemas.microsoft.com/office/drawing/2014/main" id="{D9E8A0C3-FD83-4047-FBF1-D14D69B0E8DF}"/>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192;p17">
                <a:extLst>
                  <a:ext uri="{FF2B5EF4-FFF2-40B4-BE49-F238E27FC236}">
                    <a16:creationId xmlns:a16="http://schemas.microsoft.com/office/drawing/2014/main" id="{F39DC13C-05A6-4E16-440E-E06F1B820684}"/>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193;p17">
                <a:extLst>
                  <a:ext uri="{FF2B5EF4-FFF2-40B4-BE49-F238E27FC236}">
                    <a16:creationId xmlns:a16="http://schemas.microsoft.com/office/drawing/2014/main" id="{631F5A68-511D-38A6-A09C-F53D3137ECFF}"/>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194;p17">
                <a:extLst>
                  <a:ext uri="{FF2B5EF4-FFF2-40B4-BE49-F238E27FC236}">
                    <a16:creationId xmlns:a16="http://schemas.microsoft.com/office/drawing/2014/main" id="{0C078272-B06F-FF85-8C56-EC8004DC13F2}"/>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 name="Google Shape;195;p17">
                <a:extLst>
                  <a:ext uri="{FF2B5EF4-FFF2-40B4-BE49-F238E27FC236}">
                    <a16:creationId xmlns:a16="http://schemas.microsoft.com/office/drawing/2014/main" id="{BFF7FDF9-E660-3789-A249-FC8718061918}"/>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0" name="Google Shape;196;p17">
              <a:extLst>
                <a:ext uri="{FF2B5EF4-FFF2-40B4-BE49-F238E27FC236}">
                  <a16:creationId xmlns:a16="http://schemas.microsoft.com/office/drawing/2014/main" id="{AF0625D3-4065-A460-0D36-BC49268116B4}"/>
                </a:ext>
              </a:extLst>
            </p:cNvPr>
            <p:cNvGrpSpPr/>
            <p:nvPr/>
          </p:nvGrpSpPr>
          <p:grpSpPr>
            <a:xfrm>
              <a:off x="7122574" y="1841174"/>
              <a:ext cx="196437" cy="302926"/>
              <a:chOff x="5726350" y="2028150"/>
              <a:chExt cx="312300" cy="481600"/>
            </a:xfrm>
          </p:grpSpPr>
          <p:sp>
            <p:nvSpPr>
              <p:cNvPr id="51" name="Google Shape;197;p17">
                <a:extLst>
                  <a:ext uri="{FF2B5EF4-FFF2-40B4-BE49-F238E27FC236}">
                    <a16:creationId xmlns:a16="http://schemas.microsoft.com/office/drawing/2014/main" id="{B59897FA-8A28-B434-A013-E4BE4232AEF1}"/>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198;p17">
                <a:extLst>
                  <a:ext uri="{FF2B5EF4-FFF2-40B4-BE49-F238E27FC236}">
                    <a16:creationId xmlns:a16="http://schemas.microsoft.com/office/drawing/2014/main" id="{A150DB04-6DB9-C9E2-8054-89C9FFFFB0F9}"/>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199;p17">
                <a:extLst>
                  <a:ext uri="{FF2B5EF4-FFF2-40B4-BE49-F238E27FC236}">
                    <a16:creationId xmlns:a16="http://schemas.microsoft.com/office/drawing/2014/main" id="{57FD1CD1-A2EA-BC58-75BB-F0888F3920D2}"/>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4" name="Google Shape;200;p17">
              <a:extLst>
                <a:ext uri="{FF2B5EF4-FFF2-40B4-BE49-F238E27FC236}">
                  <a16:creationId xmlns:a16="http://schemas.microsoft.com/office/drawing/2014/main" id="{240DBF11-6262-960C-250F-56CBB2D3BCCD}"/>
                </a:ext>
              </a:extLst>
            </p:cNvPr>
            <p:cNvGrpSpPr/>
            <p:nvPr/>
          </p:nvGrpSpPr>
          <p:grpSpPr>
            <a:xfrm>
              <a:off x="7265864" y="3340529"/>
              <a:ext cx="304249" cy="303083"/>
              <a:chOff x="898875" y="4399275"/>
              <a:chExt cx="483700" cy="481850"/>
            </a:xfrm>
          </p:grpSpPr>
          <p:sp>
            <p:nvSpPr>
              <p:cNvPr id="55" name="Google Shape;201;p17">
                <a:extLst>
                  <a:ext uri="{FF2B5EF4-FFF2-40B4-BE49-F238E27FC236}">
                    <a16:creationId xmlns:a16="http://schemas.microsoft.com/office/drawing/2014/main" id="{D0214603-1237-5031-4434-4D6343C75C71}"/>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202;p17">
                <a:extLst>
                  <a:ext uri="{FF2B5EF4-FFF2-40B4-BE49-F238E27FC236}">
                    <a16:creationId xmlns:a16="http://schemas.microsoft.com/office/drawing/2014/main" id="{ADAF670E-54C4-6962-A713-D76E2282BAF8}"/>
                  </a:ext>
                </a:extLst>
              </p:cNvPr>
              <p:cNvSpPr/>
              <p:nvPr/>
            </p:nvSpPr>
            <p:spPr>
              <a:xfrm>
                <a:off x="1138025" y="4763350"/>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 name="Google Shape;203;p17">
                <a:extLst>
                  <a:ext uri="{FF2B5EF4-FFF2-40B4-BE49-F238E27FC236}">
                    <a16:creationId xmlns:a16="http://schemas.microsoft.com/office/drawing/2014/main" id="{A8E2F966-8CB9-E400-6390-1AB3641A56F6}"/>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 name="Google Shape;204;p17">
                <a:extLst>
                  <a:ext uri="{FF2B5EF4-FFF2-40B4-BE49-F238E27FC236}">
                    <a16:creationId xmlns:a16="http://schemas.microsoft.com/office/drawing/2014/main" id="{E8C8F29F-51EF-FAF0-E120-76D7177FDB96}"/>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205;p17">
                <a:extLst>
                  <a:ext uri="{FF2B5EF4-FFF2-40B4-BE49-F238E27FC236}">
                    <a16:creationId xmlns:a16="http://schemas.microsoft.com/office/drawing/2014/main" id="{B7351588-C9B4-E13A-708B-9937C5C1C613}"/>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206;p17">
                <a:extLst>
                  <a:ext uri="{FF2B5EF4-FFF2-40B4-BE49-F238E27FC236}">
                    <a16:creationId xmlns:a16="http://schemas.microsoft.com/office/drawing/2014/main" id="{DE379015-D5C2-1042-9828-90E9829A0E40}"/>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207;p17">
                <a:extLst>
                  <a:ext uri="{FF2B5EF4-FFF2-40B4-BE49-F238E27FC236}">
                    <a16:creationId xmlns:a16="http://schemas.microsoft.com/office/drawing/2014/main" id="{0DAF7CAD-115E-547E-071F-F810E7D56BF0}"/>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208;p17">
                <a:extLst>
                  <a:ext uri="{FF2B5EF4-FFF2-40B4-BE49-F238E27FC236}">
                    <a16:creationId xmlns:a16="http://schemas.microsoft.com/office/drawing/2014/main" id="{28FD22BD-DDE6-C7AF-919F-A67637716F80}"/>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 name="Google Shape;741;p24">
              <a:extLst>
                <a:ext uri="{FF2B5EF4-FFF2-40B4-BE49-F238E27FC236}">
                  <a16:creationId xmlns:a16="http://schemas.microsoft.com/office/drawing/2014/main" id="{8560F2DB-4964-9121-C442-E599741EC926}"/>
                </a:ext>
              </a:extLst>
            </p:cNvPr>
            <p:cNvGrpSpPr/>
            <p:nvPr/>
          </p:nvGrpSpPr>
          <p:grpSpPr>
            <a:xfrm>
              <a:off x="4101128" y="3938086"/>
              <a:ext cx="389195" cy="541947"/>
              <a:chOff x="2504608" y="3437480"/>
              <a:chExt cx="389195" cy="541947"/>
            </a:xfrm>
          </p:grpSpPr>
          <p:sp>
            <p:nvSpPr>
              <p:cNvPr id="9" name="Google Shape;743;p24">
                <a:extLst>
                  <a:ext uri="{FF2B5EF4-FFF2-40B4-BE49-F238E27FC236}">
                    <a16:creationId xmlns:a16="http://schemas.microsoft.com/office/drawing/2014/main" id="{C3766006-A73E-0D8B-EF84-81F845518DE7}"/>
                  </a:ext>
                </a:extLst>
              </p:cNvPr>
              <p:cNvSpPr/>
              <p:nvPr/>
            </p:nvSpPr>
            <p:spPr>
              <a:xfrm>
                <a:off x="2673404" y="3900481"/>
                <a:ext cx="189490" cy="78946"/>
              </a:xfrm>
              <a:custGeom>
                <a:avLst/>
                <a:gdLst/>
                <a:ahLst/>
                <a:cxnLst/>
                <a:rect l="l" t="t" r="r" b="b"/>
                <a:pathLst>
                  <a:path w="8180" h="3408" extrusionOk="0">
                    <a:moveTo>
                      <a:pt x="7517" y="0"/>
                    </a:moveTo>
                    <a:cubicBezTo>
                      <a:pt x="7410" y="0"/>
                      <a:pt x="7299" y="46"/>
                      <a:pt x="7204" y="156"/>
                    </a:cubicBezTo>
                    <a:cubicBezTo>
                      <a:pt x="5513" y="2085"/>
                      <a:pt x="3013" y="2299"/>
                      <a:pt x="608" y="2454"/>
                    </a:cubicBezTo>
                    <a:cubicBezTo>
                      <a:pt x="12" y="2489"/>
                      <a:pt x="1" y="3407"/>
                      <a:pt x="575" y="3407"/>
                    </a:cubicBezTo>
                    <a:cubicBezTo>
                      <a:pt x="585" y="3407"/>
                      <a:pt x="596" y="3407"/>
                      <a:pt x="608" y="3406"/>
                    </a:cubicBezTo>
                    <a:cubicBezTo>
                      <a:pt x="3263" y="3240"/>
                      <a:pt x="6025" y="2942"/>
                      <a:pt x="7870" y="823"/>
                    </a:cubicBezTo>
                    <a:cubicBezTo>
                      <a:pt x="8179" y="477"/>
                      <a:pt x="7864" y="0"/>
                      <a:pt x="7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4;p24">
                <a:extLst>
                  <a:ext uri="{FF2B5EF4-FFF2-40B4-BE49-F238E27FC236}">
                    <a16:creationId xmlns:a16="http://schemas.microsoft.com/office/drawing/2014/main" id="{75C68F32-8DC2-4D3A-EFC8-B46E09AC31EB}"/>
                  </a:ext>
                </a:extLst>
              </p:cNvPr>
              <p:cNvSpPr/>
              <p:nvPr/>
            </p:nvSpPr>
            <p:spPr>
              <a:xfrm>
                <a:off x="2550056" y="3439009"/>
                <a:ext cx="92452" cy="42786"/>
              </a:xfrm>
              <a:custGeom>
                <a:avLst/>
                <a:gdLst/>
                <a:ahLst/>
                <a:cxnLst/>
                <a:rect l="l" t="t" r="r" b="b"/>
                <a:pathLst>
                  <a:path w="3991" h="1847" extrusionOk="0">
                    <a:moveTo>
                      <a:pt x="3448" y="0"/>
                    </a:moveTo>
                    <a:cubicBezTo>
                      <a:pt x="3428" y="0"/>
                      <a:pt x="3407" y="2"/>
                      <a:pt x="3385" y="4"/>
                    </a:cubicBezTo>
                    <a:cubicBezTo>
                      <a:pt x="2337" y="111"/>
                      <a:pt x="1349" y="421"/>
                      <a:pt x="444" y="957"/>
                    </a:cubicBezTo>
                    <a:cubicBezTo>
                      <a:pt x="1" y="1219"/>
                      <a:pt x="273" y="1847"/>
                      <a:pt x="685" y="1847"/>
                    </a:cubicBezTo>
                    <a:cubicBezTo>
                      <a:pt x="760" y="1847"/>
                      <a:pt x="839" y="1826"/>
                      <a:pt x="920" y="1778"/>
                    </a:cubicBezTo>
                    <a:cubicBezTo>
                      <a:pt x="1682" y="1326"/>
                      <a:pt x="2504" y="1040"/>
                      <a:pt x="3385" y="945"/>
                    </a:cubicBezTo>
                    <a:cubicBezTo>
                      <a:pt x="3958" y="887"/>
                      <a:pt x="3990" y="0"/>
                      <a:pt x="3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5;p24">
                <a:extLst>
                  <a:ext uri="{FF2B5EF4-FFF2-40B4-BE49-F238E27FC236}">
                    <a16:creationId xmlns:a16="http://schemas.microsoft.com/office/drawing/2014/main" id="{45B3376D-D1C9-4447-98CD-61DD6949B045}"/>
                  </a:ext>
                </a:extLst>
              </p:cNvPr>
              <p:cNvSpPr/>
              <p:nvPr/>
            </p:nvSpPr>
            <p:spPr>
              <a:xfrm>
                <a:off x="2673404" y="3437480"/>
                <a:ext cx="55457" cy="25273"/>
              </a:xfrm>
              <a:custGeom>
                <a:avLst/>
                <a:gdLst/>
                <a:ahLst/>
                <a:cxnLst/>
                <a:rect l="l" t="t" r="r" b="b"/>
                <a:pathLst>
                  <a:path w="2394" h="1091" extrusionOk="0">
                    <a:moveTo>
                      <a:pt x="1185" y="0"/>
                    </a:moveTo>
                    <a:cubicBezTo>
                      <a:pt x="918" y="0"/>
                      <a:pt x="651" y="48"/>
                      <a:pt x="405" y="142"/>
                    </a:cubicBezTo>
                    <a:cubicBezTo>
                      <a:pt x="155" y="225"/>
                      <a:pt x="0" y="463"/>
                      <a:pt x="72" y="725"/>
                    </a:cubicBezTo>
                    <a:cubicBezTo>
                      <a:pt x="121" y="910"/>
                      <a:pt x="313" y="1072"/>
                      <a:pt x="519" y="1072"/>
                    </a:cubicBezTo>
                    <a:cubicBezTo>
                      <a:pt x="564" y="1072"/>
                      <a:pt x="610" y="1064"/>
                      <a:pt x="655" y="1046"/>
                    </a:cubicBezTo>
                    <a:cubicBezTo>
                      <a:pt x="832" y="984"/>
                      <a:pt x="1003" y="951"/>
                      <a:pt x="1175" y="951"/>
                    </a:cubicBezTo>
                    <a:cubicBezTo>
                      <a:pt x="1361" y="951"/>
                      <a:pt x="1546" y="990"/>
                      <a:pt x="1739" y="1070"/>
                    </a:cubicBezTo>
                    <a:cubicBezTo>
                      <a:pt x="1778" y="1084"/>
                      <a:pt x="1818" y="1090"/>
                      <a:pt x="1858" y="1090"/>
                    </a:cubicBezTo>
                    <a:cubicBezTo>
                      <a:pt x="2064" y="1090"/>
                      <a:pt x="2272" y="926"/>
                      <a:pt x="2322" y="737"/>
                    </a:cubicBezTo>
                    <a:cubicBezTo>
                      <a:pt x="2394" y="463"/>
                      <a:pt x="2227" y="249"/>
                      <a:pt x="1989" y="154"/>
                    </a:cubicBezTo>
                    <a:cubicBezTo>
                      <a:pt x="1735" y="51"/>
                      <a:pt x="1460" y="0"/>
                      <a:pt x="1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746;p24">
                <a:extLst>
                  <a:ext uri="{FF2B5EF4-FFF2-40B4-BE49-F238E27FC236}">
                    <a16:creationId xmlns:a16="http://schemas.microsoft.com/office/drawing/2014/main" id="{B6C72DCC-157E-2DE4-8220-B63CE85309CF}"/>
                  </a:ext>
                </a:extLst>
              </p:cNvPr>
              <p:cNvGrpSpPr/>
              <p:nvPr/>
            </p:nvGrpSpPr>
            <p:grpSpPr>
              <a:xfrm>
                <a:off x="2504608" y="3524808"/>
                <a:ext cx="389195" cy="365660"/>
                <a:chOff x="2504608" y="3481358"/>
                <a:chExt cx="389195" cy="365660"/>
              </a:xfrm>
            </p:grpSpPr>
            <p:sp>
              <p:nvSpPr>
                <p:cNvPr id="67" name="Google Shape;747;p24">
                  <a:extLst>
                    <a:ext uri="{FF2B5EF4-FFF2-40B4-BE49-F238E27FC236}">
                      <a16:creationId xmlns:a16="http://schemas.microsoft.com/office/drawing/2014/main" id="{95E0B3B6-84FE-97DF-FF39-BA642B77BEF6}"/>
                    </a:ext>
                  </a:extLst>
                </p:cNvPr>
                <p:cNvSpPr/>
                <p:nvPr/>
              </p:nvSpPr>
              <p:spPr>
                <a:xfrm>
                  <a:off x="2504608" y="3481358"/>
                  <a:ext cx="389195" cy="365660"/>
                </a:xfrm>
                <a:custGeom>
                  <a:avLst/>
                  <a:gdLst/>
                  <a:ahLst/>
                  <a:cxnLst/>
                  <a:rect l="l" t="t" r="r" b="b"/>
                  <a:pathLst>
                    <a:path w="16801" h="15785" extrusionOk="0">
                      <a:moveTo>
                        <a:pt x="11487" y="806"/>
                      </a:moveTo>
                      <a:cubicBezTo>
                        <a:pt x="11686" y="806"/>
                        <a:pt x="11886" y="808"/>
                        <a:pt x="12086" y="813"/>
                      </a:cubicBezTo>
                      <a:cubicBezTo>
                        <a:pt x="12883" y="825"/>
                        <a:pt x="13776" y="825"/>
                        <a:pt x="14538" y="1122"/>
                      </a:cubicBezTo>
                      <a:cubicBezTo>
                        <a:pt x="15848" y="1634"/>
                        <a:pt x="16015" y="2837"/>
                        <a:pt x="16050" y="4063"/>
                      </a:cubicBezTo>
                      <a:cubicBezTo>
                        <a:pt x="16074" y="4992"/>
                        <a:pt x="16038" y="5932"/>
                        <a:pt x="16038" y="6861"/>
                      </a:cubicBezTo>
                      <a:cubicBezTo>
                        <a:pt x="16038" y="7861"/>
                        <a:pt x="16193" y="9111"/>
                        <a:pt x="15919" y="10088"/>
                      </a:cubicBezTo>
                      <a:cubicBezTo>
                        <a:pt x="15482" y="11668"/>
                        <a:pt x="13759" y="11897"/>
                        <a:pt x="12117" y="11897"/>
                      </a:cubicBezTo>
                      <a:cubicBezTo>
                        <a:pt x="11448" y="11897"/>
                        <a:pt x="10793" y="11859"/>
                        <a:pt x="10243" y="11859"/>
                      </a:cubicBezTo>
                      <a:cubicBezTo>
                        <a:pt x="10160" y="11859"/>
                        <a:pt x="10080" y="11860"/>
                        <a:pt x="10002" y="11862"/>
                      </a:cubicBezTo>
                      <a:cubicBezTo>
                        <a:pt x="8014" y="11909"/>
                        <a:pt x="6013" y="11957"/>
                        <a:pt x="4025" y="12004"/>
                      </a:cubicBezTo>
                      <a:cubicBezTo>
                        <a:pt x="3743" y="12009"/>
                        <a:pt x="3367" y="12039"/>
                        <a:pt x="2983" y="12039"/>
                      </a:cubicBezTo>
                      <a:cubicBezTo>
                        <a:pt x="2409" y="12039"/>
                        <a:pt x="1817" y="11973"/>
                        <a:pt x="1489" y="11659"/>
                      </a:cubicBezTo>
                      <a:cubicBezTo>
                        <a:pt x="632" y="10826"/>
                        <a:pt x="834" y="9064"/>
                        <a:pt x="846" y="7980"/>
                      </a:cubicBezTo>
                      <a:cubicBezTo>
                        <a:pt x="846" y="7004"/>
                        <a:pt x="870" y="6028"/>
                        <a:pt x="906" y="5051"/>
                      </a:cubicBezTo>
                      <a:cubicBezTo>
                        <a:pt x="929" y="4146"/>
                        <a:pt x="787" y="2991"/>
                        <a:pt x="1025" y="2122"/>
                      </a:cubicBezTo>
                      <a:cubicBezTo>
                        <a:pt x="1314" y="1052"/>
                        <a:pt x="2192" y="938"/>
                        <a:pt x="3110" y="938"/>
                      </a:cubicBezTo>
                      <a:cubicBezTo>
                        <a:pt x="3358" y="938"/>
                        <a:pt x="3608" y="947"/>
                        <a:pt x="3852" y="947"/>
                      </a:cubicBezTo>
                      <a:cubicBezTo>
                        <a:pt x="3930" y="947"/>
                        <a:pt x="4008" y="946"/>
                        <a:pt x="4085" y="944"/>
                      </a:cubicBezTo>
                      <a:cubicBezTo>
                        <a:pt x="4632" y="920"/>
                        <a:pt x="5180" y="908"/>
                        <a:pt x="5740" y="884"/>
                      </a:cubicBezTo>
                      <a:cubicBezTo>
                        <a:pt x="5787" y="908"/>
                        <a:pt x="5835" y="932"/>
                        <a:pt x="5894" y="932"/>
                      </a:cubicBezTo>
                      <a:cubicBezTo>
                        <a:pt x="6138" y="939"/>
                        <a:pt x="6382" y="942"/>
                        <a:pt x="6625" y="942"/>
                      </a:cubicBezTo>
                      <a:cubicBezTo>
                        <a:pt x="8249" y="942"/>
                        <a:pt x="9862" y="806"/>
                        <a:pt x="11487" y="806"/>
                      </a:cubicBezTo>
                      <a:close/>
                      <a:moveTo>
                        <a:pt x="9990" y="12576"/>
                      </a:moveTo>
                      <a:cubicBezTo>
                        <a:pt x="10002" y="12576"/>
                        <a:pt x="10002" y="12576"/>
                        <a:pt x="10002" y="12588"/>
                      </a:cubicBezTo>
                      <a:cubicBezTo>
                        <a:pt x="10526" y="13112"/>
                        <a:pt x="11836" y="14160"/>
                        <a:pt x="10704" y="14743"/>
                      </a:cubicBezTo>
                      <a:cubicBezTo>
                        <a:pt x="10459" y="14874"/>
                        <a:pt x="10025" y="14907"/>
                        <a:pt x="9571" y="14907"/>
                      </a:cubicBezTo>
                      <a:cubicBezTo>
                        <a:pt x="9101" y="14907"/>
                        <a:pt x="8609" y="14872"/>
                        <a:pt x="8283" y="14872"/>
                      </a:cubicBezTo>
                      <a:cubicBezTo>
                        <a:pt x="8237" y="14872"/>
                        <a:pt x="8195" y="14872"/>
                        <a:pt x="8157" y="14874"/>
                      </a:cubicBezTo>
                      <a:cubicBezTo>
                        <a:pt x="7625" y="14902"/>
                        <a:pt x="7014" y="15010"/>
                        <a:pt x="6453" y="15010"/>
                      </a:cubicBezTo>
                      <a:cubicBezTo>
                        <a:pt x="6298" y="15010"/>
                        <a:pt x="6146" y="15002"/>
                        <a:pt x="6002" y="14981"/>
                      </a:cubicBezTo>
                      <a:cubicBezTo>
                        <a:pt x="5573" y="14910"/>
                        <a:pt x="5073" y="14767"/>
                        <a:pt x="5049" y="14350"/>
                      </a:cubicBezTo>
                      <a:cubicBezTo>
                        <a:pt x="5025" y="13909"/>
                        <a:pt x="5632" y="13124"/>
                        <a:pt x="5847" y="12850"/>
                      </a:cubicBezTo>
                      <a:cubicBezTo>
                        <a:pt x="5894" y="12790"/>
                        <a:pt x="5918" y="12731"/>
                        <a:pt x="5930" y="12671"/>
                      </a:cubicBezTo>
                      <a:cubicBezTo>
                        <a:pt x="7275" y="12636"/>
                        <a:pt x="8633" y="12600"/>
                        <a:pt x="9990" y="12576"/>
                      </a:cubicBezTo>
                      <a:close/>
                      <a:moveTo>
                        <a:pt x="11429" y="0"/>
                      </a:moveTo>
                      <a:cubicBezTo>
                        <a:pt x="10206" y="0"/>
                        <a:pt x="8963" y="116"/>
                        <a:pt x="7752" y="182"/>
                      </a:cubicBezTo>
                      <a:cubicBezTo>
                        <a:pt x="7700" y="151"/>
                        <a:pt x="7640" y="120"/>
                        <a:pt x="7570" y="120"/>
                      </a:cubicBezTo>
                      <a:cubicBezTo>
                        <a:pt x="7560" y="120"/>
                        <a:pt x="7549" y="120"/>
                        <a:pt x="7537" y="122"/>
                      </a:cubicBezTo>
                      <a:cubicBezTo>
                        <a:pt x="5859" y="170"/>
                        <a:pt x="4192" y="205"/>
                        <a:pt x="2513" y="289"/>
                      </a:cubicBezTo>
                      <a:cubicBezTo>
                        <a:pt x="1834" y="313"/>
                        <a:pt x="1025" y="229"/>
                        <a:pt x="572" y="848"/>
                      </a:cubicBezTo>
                      <a:cubicBezTo>
                        <a:pt x="1" y="1634"/>
                        <a:pt x="251" y="3265"/>
                        <a:pt x="215" y="4170"/>
                      </a:cubicBezTo>
                      <a:cubicBezTo>
                        <a:pt x="156" y="5730"/>
                        <a:pt x="132" y="7290"/>
                        <a:pt x="132" y="8861"/>
                      </a:cubicBezTo>
                      <a:cubicBezTo>
                        <a:pt x="132" y="10683"/>
                        <a:pt x="156" y="12266"/>
                        <a:pt x="2227" y="12647"/>
                      </a:cubicBezTo>
                      <a:cubicBezTo>
                        <a:pt x="2674" y="12729"/>
                        <a:pt x="3137" y="12756"/>
                        <a:pt x="3604" y="12756"/>
                      </a:cubicBezTo>
                      <a:cubicBezTo>
                        <a:pt x="4095" y="12756"/>
                        <a:pt x="4590" y="12726"/>
                        <a:pt x="5073" y="12695"/>
                      </a:cubicBezTo>
                      <a:lnTo>
                        <a:pt x="5073" y="12695"/>
                      </a:lnTo>
                      <a:cubicBezTo>
                        <a:pt x="4561" y="13421"/>
                        <a:pt x="3882" y="14576"/>
                        <a:pt x="4299" y="15291"/>
                      </a:cubicBezTo>
                      <a:cubicBezTo>
                        <a:pt x="4530" y="15674"/>
                        <a:pt x="5167" y="15784"/>
                        <a:pt x="5870" y="15784"/>
                      </a:cubicBezTo>
                      <a:cubicBezTo>
                        <a:pt x="6758" y="15784"/>
                        <a:pt x="7751" y="15608"/>
                        <a:pt x="8157" y="15588"/>
                      </a:cubicBezTo>
                      <a:cubicBezTo>
                        <a:pt x="9145" y="15541"/>
                        <a:pt x="10312" y="15636"/>
                        <a:pt x="11276" y="15422"/>
                      </a:cubicBezTo>
                      <a:cubicBezTo>
                        <a:pt x="11562" y="15362"/>
                        <a:pt x="11836" y="15350"/>
                        <a:pt x="12026" y="15088"/>
                      </a:cubicBezTo>
                      <a:cubicBezTo>
                        <a:pt x="12562" y="14362"/>
                        <a:pt x="11645" y="13255"/>
                        <a:pt x="10978" y="12552"/>
                      </a:cubicBezTo>
                      <a:lnTo>
                        <a:pt x="10978" y="12552"/>
                      </a:lnTo>
                      <a:cubicBezTo>
                        <a:pt x="11417" y="12555"/>
                        <a:pt x="11901" y="12574"/>
                        <a:pt x="12398" y="12574"/>
                      </a:cubicBezTo>
                      <a:cubicBezTo>
                        <a:pt x="13856" y="12574"/>
                        <a:pt x="15418" y="12415"/>
                        <a:pt x="16217" y="11242"/>
                      </a:cubicBezTo>
                      <a:cubicBezTo>
                        <a:pt x="16717" y="10504"/>
                        <a:pt x="16717" y="9540"/>
                        <a:pt x="16741" y="8671"/>
                      </a:cubicBezTo>
                      <a:cubicBezTo>
                        <a:pt x="16777" y="7147"/>
                        <a:pt x="16800" y="5599"/>
                        <a:pt x="16765" y="4063"/>
                      </a:cubicBezTo>
                      <a:cubicBezTo>
                        <a:pt x="16717" y="2253"/>
                        <a:pt x="16253" y="825"/>
                        <a:pt x="14360" y="324"/>
                      </a:cubicBezTo>
                      <a:cubicBezTo>
                        <a:pt x="13416" y="78"/>
                        <a:pt x="12430" y="0"/>
                        <a:pt x="1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8;p24">
                  <a:extLst>
                    <a:ext uri="{FF2B5EF4-FFF2-40B4-BE49-F238E27FC236}">
                      <a16:creationId xmlns:a16="http://schemas.microsoft.com/office/drawing/2014/main" id="{BB201960-172F-3907-DFB4-423B9C564D65}"/>
                    </a:ext>
                  </a:extLst>
                </p:cNvPr>
                <p:cNvSpPr/>
                <p:nvPr/>
              </p:nvSpPr>
              <p:spPr>
                <a:xfrm>
                  <a:off x="2548736" y="3526644"/>
                  <a:ext cx="297902" cy="179923"/>
                </a:xfrm>
                <a:custGeom>
                  <a:avLst/>
                  <a:gdLst/>
                  <a:ahLst/>
                  <a:cxnLst/>
                  <a:rect l="l" t="t" r="r" b="b"/>
                  <a:pathLst>
                    <a:path w="12860" h="7767" extrusionOk="0">
                      <a:moveTo>
                        <a:pt x="10500" y="711"/>
                      </a:moveTo>
                      <a:cubicBezTo>
                        <a:pt x="11045" y="711"/>
                        <a:pt x="11589" y="716"/>
                        <a:pt x="12133" y="727"/>
                      </a:cubicBezTo>
                      <a:cubicBezTo>
                        <a:pt x="12145" y="2739"/>
                        <a:pt x="12109" y="4751"/>
                        <a:pt x="12014" y="6763"/>
                      </a:cubicBezTo>
                      <a:cubicBezTo>
                        <a:pt x="8631" y="6947"/>
                        <a:pt x="5237" y="7052"/>
                        <a:pt x="1843" y="7052"/>
                      </a:cubicBezTo>
                      <a:cubicBezTo>
                        <a:pt x="1499" y="7052"/>
                        <a:pt x="1155" y="7051"/>
                        <a:pt x="810" y="7049"/>
                      </a:cubicBezTo>
                      <a:cubicBezTo>
                        <a:pt x="798" y="5823"/>
                        <a:pt x="775" y="4585"/>
                        <a:pt x="763" y="3358"/>
                      </a:cubicBezTo>
                      <a:cubicBezTo>
                        <a:pt x="751" y="2811"/>
                        <a:pt x="572" y="1989"/>
                        <a:pt x="727" y="1477"/>
                      </a:cubicBezTo>
                      <a:cubicBezTo>
                        <a:pt x="894" y="989"/>
                        <a:pt x="1191" y="822"/>
                        <a:pt x="1572" y="763"/>
                      </a:cubicBezTo>
                      <a:cubicBezTo>
                        <a:pt x="1584" y="763"/>
                        <a:pt x="1584" y="775"/>
                        <a:pt x="1596" y="775"/>
                      </a:cubicBezTo>
                      <a:cubicBezTo>
                        <a:pt x="2215" y="789"/>
                        <a:pt x="2834" y="795"/>
                        <a:pt x="3453" y="795"/>
                      </a:cubicBezTo>
                      <a:cubicBezTo>
                        <a:pt x="5802" y="795"/>
                        <a:pt x="8151" y="711"/>
                        <a:pt x="10500" y="711"/>
                      </a:cubicBezTo>
                      <a:close/>
                      <a:moveTo>
                        <a:pt x="10468" y="1"/>
                      </a:moveTo>
                      <a:cubicBezTo>
                        <a:pt x="8175" y="1"/>
                        <a:pt x="5887" y="77"/>
                        <a:pt x="3599" y="77"/>
                      </a:cubicBezTo>
                      <a:cubicBezTo>
                        <a:pt x="3272" y="77"/>
                        <a:pt x="2946" y="76"/>
                        <a:pt x="2620" y="72"/>
                      </a:cubicBezTo>
                      <a:cubicBezTo>
                        <a:pt x="2573" y="48"/>
                        <a:pt x="2525" y="36"/>
                        <a:pt x="2453" y="36"/>
                      </a:cubicBezTo>
                      <a:cubicBezTo>
                        <a:pt x="2392" y="35"/>
                        <a:pt x="2330" y="35"/>
                        <a:pt x="2268" y="35"/>
                      </a:cubicBezTo>
                      <a:cubicBezTo>
                        <a:pt x="1595" y="35"/>
                        <a:pt x="940" y="94"/>
                        <a:pt x="275" y="203"/>
                      </a:cubicBezTo>
                      <a:cubicBezTo>
                        <a:pt x="120" y="227"/>
                        <a:pt x="1" y="405"/>
                        <a:pt x="13" y="548"/>
                      </a:cubicBezTo>
                      <a:cubicBezTo>
                        <a:pt x="36" y="2834"/>
                        <a:pt x="72" y="5120"/>
                        <a:pt x="108" y="7406"/>
                      </a:cubicBezTo>
                      <a:cubicBezTo>
                        <a:pt x="108" y="7597"/>
                        <a:pt x="275" y="7763"/>
                        <a:pt x="465" y="7763"/>
                      </a:cubicBezTo>
                      <a:cubicBezTo>
                        <a:pt x="827" y="7766"/>
                        <a:pt x="1189" y="7767"/>
                        <a:pt x="1551" y="7767"/>
                      </a:cubicBezTo>
                      <a:cubicBezTo>
                        <a:pt x="5154" y="7767"/>
                        <a:pt x="8757" y="7659"/>
                        <a:pt x="12359" y="7454"/>
                      </a:cubicBezTo>
                      <a:cubicBezTo>
                        <a:pt x="12562" y="7442"/>
                        <a:pt x="12705" y="7299"/>
                        <a:pt x="12717" y="7097"/>
                      </a:cubicBezTo>
                      <a:cubicBezTo>
                        <a:pt x="12824" y="4858"/>
                        <a:pt x="12860" y="2620"/>
                        <a:pt x="12836" y="382"/>
                      </a:cubicBezTo>
                      <a:cubicBezTo>
                        <a:pt x="12836" y="191"/>
                        <a:pt x="12681" y="36"/>
                        <a:pt x="12490" y="24"/>
                      </a:cubicBezTo>
                      <a:cubicBezTo>
                        <a:pt x="11816" y="7"/>
                        <a:pt x="11142" y="1"/>
                        <a:pt x="10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9;p24">
                  <a:extLst>
                    <a:ext uri="{FF2B5EF4-FFF2-40B4-BE49-F238E27FC236}">
                      <a16:creationId xmlns:a16="http://schemas.microsoft.com/office/drawing/2014/main" id="{BA51095C-854E-EEC8-AADA-92D7415D82AA}"/>
                    </a:ext>
                  </a:extLst>
                </p:cNvPr>
                <p:cNvSpPr/>
                <p:nvPr/>
              </p:nvSpPr>
              <p:spPr>
                <a:xfrm>
                  <a:off x="2681118" y="3716264"/>
                  <a:ext cx="29535" cy="28887"/>
                </a:xfrm>
                <a:custGeom>
                  <a:avLst/>
                  <a:gdLst/>
                  <a:ahLst/>
                  <a:cxnLst/>
                  <a:rect l="l" t="t" r="r" b="b"/>
                  <a:pathLst>
                    <a:path w="1275" h="1247" extrusionOk="0">
                      <a:moveTo>
                        <a:pt x="690" y="0"/>
                      </a:moveTo>
                      <a:cubicBezTo>
                        <a:pt x="658" y="0"/>
                        <a:pt x="627" y="2"/>
                        <a:pt x="596" y="6"/>
                      </a:cubicBezTo>
                      <a:cubicBezTo>
                        <a:pt x="406" y="6"/>
                        <a:pt x="215" y="54"/>
                        <a:pt x="108" y="220"/>
                      </a:cubicBezTo>
                      <a:cubicBezTo>
                        <a:pt x="25" y="339"/>
                        <a:pt x="1" y="470"/>
                        <a:pt x="36" y="590"/>
                      </a:cubicBezTo>
                      <a:cubicBezTo>
                        <a:pt x="25" y="828"/>
                        <a:pt x="156" y="1066"/>
                        <a:pt x="382" y="1173"/>
                      </a:cubicBezTo>
                      <a:cubicBezTo>
                        <a:pt x="478" y="1222"/>
                        <a:pt x="582" y="1246"/>
                        <a:pt x="684" y="1246"/>
                      </a:cubicBezTo>
                      <a:cubicBezTo>
                        <a:pt x="950" y="1246"/>
                        <a:pt x="1203" y="1084"/>
                        <a:pt x="1263" y="792"/>
                      </a:cubicBezTo>
                      <a:cubicBezTo>
                        <a:pt x="1275" y="697"/>
                        <a:pt x="1275" y="590"/>
                        <a:pt x="1239" y="494"/>
                      </a:cubicBezTo>
                      <a:cubicBezTo>
                        <a:pt x="1263" y="387"/>
                        <a:pt x="1227" y="244"/>
                        <a:pt x="1144" y="173"/>
                      </a:cubicBezTo>
                      <a:cubicBezTo>
                        <a:pt x="1014" y="53"/>
                        <a:pt x="851"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0;p24">
                  <a:extLst>
                    <a:ext uri="{FF2B5EF4-FFF2-40B4-BE49-F238E27FC236}">
                      <a16:creationId xmlns:a16="http://schemas.microsoft.com/office/drawing/2014/main" id="{8187409B-7E6B-F80B-93E1-0F42055E5D24}"/>
                    </a:ext>
                  </a:extLst>
                </p:cNvPr>
                <p:cNvSpPr/>
                <p:nvPr/>
              </p:nvSpPr>
              <p:spPr>
                <a:xfrm>
                  <a:off x="2578524" y="3557846"/>
                  <a:ext cx="100976" cy="114064"/>
                </a:xfrm>
                <a:custGeom>
                  <a:avLst/>
                  <a:gdLst/>
                  <a:ahLst/>
                  <a:cxnLst/>
                  <a:rect l="l" t="t" r="r" b="b"/>
                  <a:pathLst>
                    <a:path w="4359" h="4924" extrusionOk="0">
                      <a:moveTo>
                        <a:pt x="2951" y="233"/>
                      </a:moveTo>
                      <a:cubicBezTo>
                        <a:pt x="3346" y="233"/>
                        <a:pt x="3718" y="282"/>
                        <a:pt x="3858" y="475"/>
                      </a:cubicBezTo>
                      <a:cubicBezTo>
                        <a:pt x="3977" y="642"/>
                        <a:pt x="3846" y="1333"/>
                        <a:pt x="3834" y="1511"/>
                      </a:cubicBezTo>
                      <a:cubicBezTo>
                        <a:pt x="3834" y="1868"/>
                        <a:pt x="3811" y="2214"/>
                        <a:pt x="3787" y="2559"/>
                      </a:cubicBezTo>
                      <a:cubicBezTo>
                        <a:pt x="3775" y="2904"/>
                        <a:pt x="3763" y="3261"/>
                        <a:pt x="3715" y="3595"/>
                      </a:cubicBezTo>
                      <a:cubicBezTo>
                        <a:pt x="3715" y="3976"/>
                        <a:pt x="3596" y="4309"/>
                        <a:pt x="3322" y="4595"/>
                      </a:cubicBezTo>
                      <a:cubicBezTo>
                        <a:pt x="3215" y="4595"/>
                        <a:pt x="3108" y="4607"/>
                        <a:pt x="2989" y="4607"/>
                      </a:cubicBezTo>
                      <a:cubicBezTo>
                        <a:pt x="2866" y="4635"/>
                        <a:pt x="2557" y="4658"/>
                        <a:pt x="2201" y="4658"/>
                      </a:cubicBezTo>
                      <a:cubicBezTo>
                        <a:pt x="1522" y="4658"/>
                        <a:pt x="675" y="4574"/>
                        <a:pt x="644" y="4285"/>
                      </a:cubicBezTo>
                      <a:cubicBezTo>
                        <a:pt x="644" y="3571"/>
                        <a:pt x="560" y="2857"/>
                        <a:pt x="536" y="2142"/>
                      </a:cubicBezTo>
                      <a:cubicBezTo>
                        <a:pt x="525" y="1761"/>
                        <a:pt x="513" y="1380"/>
                        <a:pt x="548" y="999"/>
                      </a:cubicBezTo>
                      <a:cubicBezTo>
                        <a:pt x="560" y="904"/>
                        <a:pt x="572" y="523"/>
                        <a:pt x="667" y="428"/>
                      </a:cubicBezTo>
                      <a:cubicBezTo>
                        <a:pt x="808" y="293"/>
                        <a:pt x="1056" y="262"/>
                        <a:pt x="1306" y="262"/>
                      </a:cubicBezTo>
                      <a:cubicBezTo>
                        <a:pt x="1519" y="262"/>
                        <a:pt x="1733" y="285"/>
                        <a:pt x="1882" y="285"/>
                      </a:cubicBezTo>
                      <a:cubicBezTo>
                        <a:pt x="2111" y="285"/>
                        <a:pt x="2543" y="233"/>
                        <a:pt x="2951" y="233"/>
                      </a:cubicBezTo>
                      <a:close/>
                      <a:moveTo>
                        <a:pt x="3497" y="0"/>
                      </a:moveTo>
                      <a:cubicBezTo>
                        <a:pt x="3272" y="0"/>
                        <a:pt x="3017" y="47"/>
                        <a:pt x="2846" y="47"/>
                      </a:cubicBezTo>
                      <a:cubicBezTo>
                        <a:pt x="2465" y="47"/>
                        <a:pt x="2063" y="25"/>
                        <a:pt x="1668" y="25"/>
                      </a:cubicBezTo>
                      <a:cubicBezTo>
                        <a:pt x="1470" y="25"/>
                        <a:pt x="1275" y="31"/>
                        <a:pt x="1084" y="47"/>
                      </a:cubicBezTo>
                      <a:cubicBezTo>
                        <a:pt x="679" y="94"/>
                        <a:pt x="513" y="142"/>
                        <a:pt x="382" y="535"/>
                      </a:cubicBezTo>
                      <a:cubicBezTo>
                        <a:pt x="1" y="1678"/>
                        <a:pt x="405" y="3107"/>
                        <a:pt x="405" y="4285"/>
                      </a:cubicBezTo>
                      <a:cubicBezTo>
                        <a:pt x="405" y="4297"/>
                        <a:pt x="405" y="4321"/>
                        <a:pt x="417" y="4333"/>
                      </a:cubicBezTo>
                      <a:cubicBezTo>
                        <a:pt x="513" y="4857"/>
                        <a:pt x="1001" y="4809"/>
                        <a:pt x="1501" y="4821"/>
                      </a:cubicBezTo>
                      <a:cubicBezTo>
                        <a:pt x="1796" y="4835"/>
                        <a:pt x="2343" y="4924"/>
                        <a:pt x="2835" y="4924"/>
                      </a:cubicBezTo>
                      <a:cubicBezTo>
                        <a:pt x="3196" y="4924"/>
                        <a:pt x="3527" y="4875"/>
                        <a:pt x="3703" y="4714"/>
                      </a:cubicBezTo>
                      <a:cubicBezTo>
                        <a:pt x="3906" y="4535"/>
                        <a:pt x="3894" y="4190"/>
                        <a:pt x="3918" y="3952"/>
                      </a:cubicBezTo>
                      <a:cubicBezTo>
                        <a:pt x="3989" y="3249"/>
                        <a:pt x="4037" y="2559"/>
                        <a:pt x="4061" y="1868"/>
                      </a:cubicBezTo>
                      <a:cubicBezTo>
                        <a:pt x="4084" y="1392"/>
                        <a:pt x="4358" y="356"/>
                        <a:pt x="3846" y="70"/>
                      </a:cubicBezTo>
                      <a:cubicBezTo>
                        <a:pt x="3757" y="17"/>
                        <a:pt x="3633" y="0"/>
                        <a:pt x="3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1;p24">
                  <a:extLst>
                    <a:ext uri="{FF2B5EF4-FFF2-40B4-BE49-F238E27FC236}">
                      <a16:creationId xmlns:a16="http://schemas.microsoft.com/office/drawing/2014/main" id="{A00C5E6A-6B02-049E-7BE3-A4F437B35AC2}"/>
                    </a:ext>
                  </a:extLst>
                </p:cNvPr>
                <p:cNvSpPr/>
                <p:nvPr/>
              </p:nvSpPr>
              <p:spPr>
                <a:xfrm>
                  <a:off x="2602754" y="3573597"/>
                  <a:ext cx="52654" cy="87054"/>
                </a:xfrm>
                <a:custGeom>
                  <a:avLst/>
                  <a:gdLst/>
                  <a:ahLst/>
                  <a:cxnLst/>
                  <a:rect l="l" t="t" r="r" b="b"/>
                  <a:pathLst>
                    <a:path w="2273" h="3758" extrusionOk="0">
                      <a:moveTo>
                        <a:pt x="161" y="0"/>
                      </a:moveTo>
                      <a:cubicBezTo>
                        <a:pt x="83" y="0"/>
                        <a:pt x="0" y="85"/>
                        <a:pt x="50" y="176"/>
                      </a:cubicBezTo>
                      <a:cubicBezTo>
                        <a:pt x="348" y="795"/>
                        <a:pt x="645" y="1415"/>
                        <a:pt x="931" y="2022"/>
                      </a:cubicBezTo>
                      <a:lnTo>
                        <a:pt x="229" y="3093"/>
                      </a:lnTo>
                      <a:cubicBezTo>
                        <a:pt x="171" y="3184"/>
                        <a:pt x="251" y="3264"/>
                        <a:pt x="333" y="3264"/>
                      </a:cubicBezTo>
                      <a:cubicBezTo>
                        <a:pt x="369" y="3264"/>
                        <a:pt x="406" y="3249"/>
                        <a:pt x="431" y="3212"/>
                      </a:cubicBezTo>
                      <a:cubicBezTo>
                        <a:pt x="633" y="2903"/>
                        <a:pt x="848" y="2581"/>
                        <a:pt x="1050" y="2272"/>
                      </a:cubicBezTo>
                      <a:cubicBezTo>
                        <a:pt x="1288" y="2748"/>
                        <a:pt x="1514" y="3224"/>
                        <a:pt x="1741" y="3701"/>
                      </a:cubicBezTo>
                      <a:cubicBezTo>
                        <a:pt x="1763" y="3741"/>
                        <a:pt x="1797" y="3757"/>
                        <a:pt x="1832" y="3757"/>
                      </a:cubicBezTo>
                      <a:cubicBezTo>
                        <a:pt x="1911" y="3757"/>
                        <a:pt x="1993" y="3672"/>
                        <a:pt x="1943" y="3581"/>
                      </a:cubicBezTo>
                      <a:cubicBezTo>
                        <a:pt x="1705" y="3069"/>
                        <a:pt x="1455" y="2558"/>
                        <a:pt x="1205" y="2046"/>
                      </a:cubicBezTo>
                      <a:cubicBezTo>
                        <a:pt x="1538" y="1546"/>
                        <a:pt x="1872" y="1034"/>
                        <a:pt x="2205" y="533"/>
                      </a:cubicBezTo>
                      <a:cubicBezTo>
                        <a:pt x="2272" y="449"/>
                        <a:pt x="2185" y="365"/>
                        <a:pt x="2099" y="365"/>
                      </a:cubicBezTo>
                      <a:cubicBezTo>
                        <a:pt x="2063" y="365"/>
                        <a:pt x="2027" y="380"/>
                        <a:pt x="2003" y="414"/>
                      </a:cubicBezTo>
                      <a:cubicBezTo>
                        <a:pt x="1705" y="879"/>
                        <a:pt x="1395" y="1331"/>
                        <a:pt x="1086" y="1796"/>
                      </a:cubicBezTo>
                      <a:cubicBezTo>
                        <a:pt x="812" y="1212"/>
                        <a:pt x="526" y="641"/>
                        <a:pt x="252" y="57"/>
                      </a:cubicBezTo>
                      <a:cubicBezTo>
                        <a:pt x="231" y="17"/>
                        <a:pt x="196"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2;p24">
                  <a:extLst>
                    <a:ext uri="{FF2B5EF4-FFF2-40B4-BE49-F238E27FC236}">
                      <a16:creationId xmlns:a16="http://schemas.microsoft.com/office/drawing/2014/main" id="{9CE83F51-E209-3F53-D780-E197288C91D9}"/>
                    </a:ext>
                  </a:extLst>
                </p:cNvPr>
                <p:cNvSpPr/>
                <p:nvPr/>
              </p:nvSpPr>
              <p:spPr>
                <a:xfrm>
                  <a:off x="2697402" y="3560556"/>
                  <a:ext cx="97664" cy="34724"/>
                </a:xfrm>
                <a:custGeom>
                  <a:avLst/>
                  <a:gdLst/>
                  <a:ahLst/>
                  <a:cxnLst/>
                  <a:rect l="l" t="t" r="r" b="b"/>
                  <a:pathLst>
                    <a:path w="4216" h="1499" extrusionOk="0">
                      <a:moveTo>
                        <a:pt x="274" y="275"/>
                      </a:moveTo>
                      <a:cubicBezTo>
                        <a:pt x="941" y="275"/>
                        <a:pt x="1608" y="287"/>
                        <a:pt x="2262" y="299"/>
                      </a:cubicBezTo>
                      <a:cubicBezTo>
                        <a:pt x="2274" y="299"/>
                        <a:pt x="2288" y="299"/>
                        <a:pt x="2304" y="299"/>
                      </a:cubicBezTo>
                      <a:cubicBezTo>
                        <a:pt x="2416" y="299"/>
                        <a:pt x="2613" y="289"/>
                        <a:pt x="2835" y="289"/>
                      </a:cubicBezTo>
                      <a:cubicBezTo>
                        <a:pt x="3404" y="289"/>
                        <a:pt x="4130" y="356"/>
                        <a:pt x="3965" y="835"/>
                      </a:cubicBezTo>
                      <a:cubicBezTo>
                        <a:pt x="3863" y="1142"/>
                        <a:pt x="3235" y="1197"/>
                        <a:pt x="2678" y="1197"/>
                      </a:cubicBezTo>
                      <a:cubicBezTo>
                        <a:pt x="2361" y="1197"/>
                        <a:pt x="2066" y="1179"/>
                        <a:pt x="1904" y="1179"/>
                      </a:cubicBezTo>
                      <a:cubicBezTo>
                        <a:pt x="1887" y="1179"/>
                        <a:pt x="1872" y="1179"/>
                        <a:pt x="1858" y="1180"/>
                      </a:cubicBezTo>
                      <a:cubicBezTo>
                        <a:pt x="1654" y="1180"/>
                        <a:pt x="1431" y="1210"/>
                        <a:pt x="1217" y="1210"/>
                      </a:cubicBezTo>
                      <a:cubicBezTo>
                        <a:pt x="1131" y="1210"/>
                        <a:pt x="1046" y="1205"/>
                        <a:pt x="965" y="1192"/>
                      </a:cubicBezTo>
                      <a:cubicBezTo>
                        <a:pt x="346" y="1085"/>
                        <a:pt x="286" y="858"/>
                        <a:pt x="274" y="275"/>
                      </a:cubicBezTo>
                      <a:close/>
                      <a:moveTo>
                        <a:pt x="2173" y="0"/>
                      </a:moveTo>
                      <a:cubicBezTo>
                        <a:pt x="1514" y="0"/>
                        <a:pt x="848" y="37"/>
                        <a:pt x="226" y="37"/>
                      </a:cubicBezTo>
                      <a:cubicBezTo>
                        <a:pt x="143" y="37"/>
                        <a:pt x="107" y="96"/>
                        <a:pt x="107" y="168"/>
                      </a:cubicBezTo>
                      <a:cubicBezTo>
                        <a:pt x="72" y="180"/>
                        <a:pt x="48" y="215"/>
                        <a:pt x="48" y="263"/>
                      </a:cubicBezTo>
                      <a:cubicBezTo>
                        <a:pt x="48" y="608"/>
                        <a:pt x="0" y="966"/>
                        <a:pt x="95" y="1299"/>
                      </a:cubicBezTo>
                      <a:cubicBezTo>
                        <a:pt x="95" y="1335"/>
                        <a:pt x="131" y="1370"/>
                        <a:pt x="179" y="1382"/>
                      </a:cubicBezTo>
                      <a:cubicBezTo>
                        <a:pt x="484" y="1469"/>
                        <a:pt x="828" y="1498"/>
                        <a:pt x="1185" y="1498"/>
                      </a:cubicBezTo>
                      <a:cubicBezTo>
                        <a:pt x="1859" y="1498"/>
                        <a:pt x="2580" y="1394"/>
                        <a:pt x="3179" y="1370"/>
                      </a:cubicBezTo>
                      <a:cubicBezTo>
                        <a:pt x="3282" y="1364"/>
                        <a:pt x="3379" y="1364"/>
                        <a:pt x="3469" y="1364"/>
                      </a:cubicBezTo>
                      <a:cubicBezTo>
                        <a:pt x="3495" y="1364"/>
                        <a:pt x="3520" y="1364"/>
                        <a:pt x="3545" y="1364"/>
                      </a:cubicBezTo>
                      <a:cubicBezTo>
                        <a:pt x="3949" y="1364"/>
                        <a:pt x="4194" y="1349"/>
                        <a:pt x="4203" y="835"/>
                      </a:cubicBezTo>
                      <a:cubicBezTo>
                        <a:pt x="4215" y="394"/>
                        <a:pt x="4156" y="180"/>
                        <a:pt x="3715" y="108"/>
                      </a:cubicBezTo>
                      <a:cubicBezTo>
                        <a:pt x="3223" y="24"/>
                        <a:pt x="2700" y="0"/>
                        <a:pt x="2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3;p24">
                  <a:extLst>
                    <a:ext uri="{FF2B5EF4-FFF2-40B4-BE49-F238E27FC236}">
                      <a16:creationId xmlns:a16="http://schemas.microsoft.com/office/drawing/2014/main" id="{59D0F143-717B-E8F3-D13B-AA3A45381485}"/>
                    </a:ext>
                  </a:extLst>
                </p:cNvPr>
                <p:cNvSpPr/>
                <p:nvPr/>
              </p:nvSpPr>
              <p:spPr>
                <a:xfrm>
                  <a:off x="2700993" y="3600212"/>
                  <a:ext cx="86892" cy="24833"/>
                </a:xfrm>
                <a:custGeom>
                  <a:avLst/>
                  <a:gdLst/>
                  <a:ahLst/>
                  <a:cxnLst/>
                  <a:rect l="l" t="t" r="r" b="b"/>
                  <a:pathLst>
                    <a:path w="3751" h="1072" extrusionOk="0">
                      <a:moveTo>
                        <a:pt x="1096" y="225"/>
                      </a:moveTo>
                      <a:cubicBezTo>
                        <a:pt x="1431" y="225"/>
                        <a:pt x="1789" y="277"/>
                        <a:pt x="2036" y="277"/>
                      </a:cubicBezTo>
                      <a:lnTo>
                        <a:pt x="3060" y="277"/>
                      </a:lnTo>
                      <a:cubicBezTo>
                        <a:pt x="3049" y="589"/>
                        <a:pt x="2934" y="744"/>
                        <a:pt x="2725" y="744"/>
                      </a:cubicBezTo>
                      <a:cubicBezTo>
                        <a:pt x="2710" y="744"/>
                        <a:pt x="2695" y="743"/>
                        <a:pt x="2679" y="742"/>
                      </a:cubicBezTo>
                      <a:cubicBezTo>
                        <a:pt x="2520" y="790"/>
                        <a:pt x="2325" y="802"/>
                        <a:pt x="2123" y="802"/>
                      </a:cubicBezTo>
                      <a:cubicBezTo>
                        <a:pt x="1910" y="802"/>
                        <a:pt x="1688" y="788"/>
                        <a:pt x="1492" y="788"/>
                      </a:cubicBezTo>
                      <a:cubicBezTo>
                        <a:pt x="1458" y="788"/>
                        <a:pt x="1425" y="788"/>
                        <a:pt x="1393" y="789"/>
                      </a:cubicBezTo>
                      <a:cubicBezTo>
                        <a:pt x="1250" y="789"/>
                        <a:pt x="1060" y="825"/>
                        <a:pt x="889" y="825"/>
                      </a:cubicBezTo>
                      <a:cubicBezTo>
                        <a:pt x="818" y="825"/>
                        <a:pt x="750" y="819"/>
                        <a:pt x="691" y="801"/>
                      </a:cubicBezTo>
                      <a:cubicBezTo>
                        <a:pt x="417" y="730"/>
                        <a:pt x="357" y="599"/>
                        <a:pt x="321" y="385"/>
                      </a:cubicBezTo>
                      <a:lnTo>
                        <a:pt x="321" y="385"/>
                      </a:lnTo>
                      <a:cubicBezTo>
                        <a:pt x="331" y="390"/>
                        <a:pt x="343" y="392"/>
                        <a:pt x="356" y="392"/>
                      </a:cubicBezTo>
                      <a:cubicBezTo>
                        <a:pt x="375" y="392"/>
                        <a:pt x="396" y="387"/>
                        <a:pt x="417" y="373"/>
                      </a:cubicBezTo>
                      <a:cubicBezTo>
                        <a:pt x="584" y="257"/>
                        <a:pt x="833" y="225"/>
                        <a:pt x="1096" y="225"/>
                      </a:cubicBezTo>
                      <a:close/>
                      <a:moveTo>
                        <a:pt x="2607" y="0"/>
                      </a:moveTo>
                      <a:cubicBezTo>
                        <a:pt x="2243" y="0"/>
                        <a:pt x="1859" y="39"/>
                        <a:pt x="1524" y="39"/>
                      </a:cubicBezTo>
                      <a:cubicBezTo>
                        <a:pt x="1338" y="39"/>
                        <a:pt x="1130" y="15"/>
                        <a:pt x="927" y="15"/>
                      </a:cubicBezTo>
                      <a:cubicBezTo>
                        <a:pt x="701" y="15"/>
                        <a:pt x="479" y="45"/>
                        <a:pt x="298" y="170"/>
                      </a:cubicBezTo>
                      <a:cubicBezTo>
                        <a:pt x="274" y="182"/>
                        <a:pt x="274" y="194"/>
                        <a:pt x="262" y="206"/>
                      </a:cubicBezTo>
                      <a:cubicBezTo>
                        <a:pt x="235" y="179"/>
                        <a:pt x="198" y="166"/>
                        <a:pt x="163" y="166"/>
                      </a:cubicBezTo>
                      <a:cubicBezTo>
                        <a:pt x="105" y="166"/>
                        <a:pt x="52" y="203"/>
                        <a:pt x="60" y="277"/>
                      </a:cubicBezTo>
                      <a:cubicBezTo>
                        <a:pt x="95" y="492"/>
                        <a:pt x="0" y="778"/>
                        <a:pt x="167" y="944"/>
                      </a:cubicBezTo>
                      <a:cubicBezTo>
                        <a:pt x="266" y="1043"/>
                        <a:pt x="432" y="1071"/>
                        <a:pt x="607" y="1071"/>
                      </a:cubicBezTo>
                      <a:cubicBezTo>
                        <a:pt x="810" y="1071"/>
                        <a:pt x="1026" y="1034"/>
                        <a:pt x="1167" y="1028"/>
                      </a:cubicBezTo>
                      <a:cubicBezTo>
                        <a:pt x="1703" y="1016"/>
                        <a:pt x="2262" y="1016"/>
                        <a:pt x="2798" y="980"/>
                      </a:cubicBezTo>
                      <a:cubicBezTo>
                        <a:pt x="3048" y="956"/>
                        <a:pt x="3346" y="956"/>
                        <a:pt x="3512" y="730"/>
                      </a:cubicBezTo>
                      <a:cubicBezTo>
                        <a:pt x="3750" y="408"/>
                        <a:pt x="3536" y="123"/>
                        <a:pt x="3191" y="51"/>
                      </a:cubicBezTo>
                      <a:cubicBezTo>
                        <a:pt x="3011" y="13"/>
                        <a:pt x="2812" y="0"/>
                        <a:pt x="26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54;p24">
                  <a:extLst>
                    <a:ext uri="{FF2B5EF4-FFF2-40B4-BE49-F238E27FC236}">
                      <a16:creationId xmlns:a16="http://schemas.microsoft.com/office/drawing/2014/main" id="{E88BA661-D385-0DF5-F3EB-4F9BE52517CA}"/>
                    </a:ext>
                  </a:extLst>
                </p:cNvPr>
                <p:cNvSpPr/>
                <p:nvPr/>
              </p:nvSpPr>
              <p:spPr>
                <a:xfrm>
                  <a:off x="2701248" y="3627361"/>
                  <a:ext cx="85525" cy="23420"/>
                </a:xfrm>
                <a:custGeom>
                  <a:avLst/>
                  <a:gdLst/>
                  <a:ahLst/>
                  <a:cxnLst/>
                  <a:rect l="l" t="t" r="r" b="b"/>
                  <a:pathLst>
                    <a:path w="3692" h="1011" extrusionOk="0">
                      <a:moveTo>
                        <a:pt x="1251" y="234"/>
                      </a:moveTo>
                      <a:cubicBezTo>
                        <a:pt x="1387" y="234"/>
                        <a:pt x="1526" y="241"/>
                        <a:pt x="1668" y="248"/>
                      </a:cubicBezTo>
                      <a:cubicBezTo>
                        <a:pt x="1858" y="272"/>
                        <a:pt x="2061" y="284"/>
                        <a:pt x="2263" y="296"/>
                      </a:cubicBezTo>
                      <a:cubicBezTo>
                        <a:pt x="2394" y="296"/>
                        <a:pt x="2525" y="284"/>
                        <a:pt x="2668" y="272"/>
                      </a:cubicBezTo>
                      <a:cubicBezTo>
                        <a:pt x="3132" y="510"/>
                        <a:pt x="3228" y="641"/>
                        <a:pt x="2942" y="641"/>
                      </a:cubicBezTo>
                      <a:cubicBezTo>
                        <a:pt x="2761" y="735"/>
                        <a:pt x="2441" y="750"/>
                        <a:pt x="2140" y="750"/>
                      </a:cubicBezTo>
                      <a:cubicBezTo>
                        <a:pt x="1997" y="750"/>
                        <a:pt x="1858" y="747"/>
                        <a:pt x="1740" y="747"/>
                      </a:cubicBezTo>
                      <a:cubicBezTo>
                        <a:pt x="1697" y="747"/>
                        <a:pt x="1657" y="747"/>
                        <a:pt x="1620" y="748"/>
                      </a:cubicBezTo>
                      <a:cubicBezTo>
                        <a:pt x="1488" y="753"/>
                        <a:pt x="1255" y="784"/>
                        <a:pt x="1027" y="784"/>
                      </a:cubicBezTo>
                      <a:cubicBezTo>
                        <a:pt x="681" y="784"/>
                        <a:pt x="348" y="712"/>
                        <a:pt x="406" y="367"/>
                      </a:cubicBezTo>
                      <a:cubicBezTo>
                        <a:pt x="688" y="263"/>
                        <a:pt x="965" y="234"/>
                        <a:pt x="1251" y="234"/>
                      </a:cubicBezTo>
                      <a:close/>
                      <a:moveTo>
                        <a:pt x="1194" y="0"/>
                      </a:moveTo>
                      <a:cubicBezTo>
                        <a:pt x="908" y="0"/>
                        <a:pt x="632" y="33"/>
                        <a:pt x="346" y="141"/>
                      </a:cubicBezTo>
                      <a:cubicBezTo>
                        <a:pt x="333" y="139"/>
                        <a:pt x="321" y="137"/>
                        <a:pt x="308" y="137"/>
                      </a:cubicBezTo>
                      <a:cubicBezTo>
                        <a:pt x="263" y="137"/>
                        <a:pt x="222" y="157"/>
                        <a:pt x="203" y="213"/>
                      </a:cubicBezTo>
                      <a:cubicBezTo>
                        <a:pt x="1" y="820"/>
                        <a:pt x="263" y="1010"/>
                        <a:pt x="846" y="1010"/>
                      </a:cubicBezTo>
                      <a:cubicBezTo>
                        <a:pt x="1358" y="1010"/>
                        <a:pt x="1882" y="975"/>
                        <a:pt x="2394" y="939"/>
                      </a:cubicBezTo>
                      <a:cubicBezTo>
                        <a:pt x="2585" y="915"/>
                        <a:pt x="3204" y="951"/>
                        <a:pt x="3358" y="808"/>
                      </a:cubicBezTo>
                      <a:cubicBezTo>
                        <a:pt x="3692" y="498"/>
                        <a:pt x="3192" y="94"/>
                        <a:pt x="2906" y="46"/>
                      </a:cubicBezTo>
                      <a:cubicBezTo>
                        <a:pt x="2764" y="25"/>
                        <a:pt x="2617" y="19"/>
                        <a:pt x="2467" y="19"/>
                      </a:cubicBezTo>
                      <a:cubicBezTo>
                        <a:pt x="2277" y="19"/>
                        <a:pt x="2083" y="28"/>
                        <a:pt x="1894" y="28"/>
                      </a:cubicBezTo>
                      <a:cubicBezTo>
                        <a:pt x="1818" y="28"/>
                        <a:pt x="1742" y="27"/>
                        <a:pt x="1668" y="22"/>
                      </a:cubicBezTo>
                      <a:cubicBezTo>
                        <a:pt x="1505" y="10"/>
                        <a:pt x="1348" y="0"/>
                        <a:pt x="1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758;p24">
              <a:extLst>
                <a:ext uri="{FF2B5EF4-FFF2-40B4-BE49-F238E27FC236}">
                  <a16:creationId xmlns:a16="http://schemas.microsoft.com/office/drawing/2014/main" id="{42D6F6DC-C01B-1C0F-7F98-3808FADCE580}"/>
                </a:ext>
              </a:extLst>
            </p:cNvPr>
            <p:cNvGrpSpPr/>
            <p:nvPr/>
          </p:nvGrpSpPr>
          <p:grpSpPr>
            <a:xfrm>
              <a:off x="6171275" y="3609003"/>
              <a:ext cx="440744" cy="531084"/>
              <a:chOff x="4574756" y="3066423"/>
              <a:chExt cx="440744" cy="531084"/>
            </a:xfrm>
          </p:grpSpPr>
          <p:sp>
            <p:nvSpPr>
              <p:cNvPr id="87" name="Google Shape;760;p24">
                <a:extLst>
                  <a:ext uri="{FF2B5EF4-FFF2-40B4-BE49-F238E27FC236}">
                    <a16:creationId xmlns:a16="http://schemas.microsoft.com/office/drawing/2014/main" id="{DE077D4A-3F8C-3477-2193-E92B06C2C957}"/>
                  </a:ext>
                </a:extLst>
              </p:cNvPr>
              <p:cNvSpPr/>
              <p:nvPr/>
            </p:nvSpPr>
            <p:spPr>
              <a:xfrm>
                <a:off x="4745498" y="3513163"/>
                <a:ext cx="215272" cy="84344"/>
              </a:xfrm>
              <a:custGeom>
                <a:avLst/>
                <a:gdLst/>
                <a:ahLst/>
                <a:cxnLst/>
                <a:rect l="l" t="t" r="r" b="b"/>
                <a:pathLst>
                  <a:path w="9293" h="3641" extrusionOk="0">
                    <a:moveTo>
                      <a:pt x="8589" y="0"/>
                    </a:moveTo>
                    <a:cubicBezTo>
                      <a:pt x="8482" y="0"/>
                      <a:pt x="8372" y="39"/>
                      <a:pt x="8274" y="132"/>
                    </a:cubicBezTo>
                    <a:cubicBezTo>
                      <a:pt x="6418" y="1822"/>
                      <a:pt x="4148" y="2690"/>
                      <a:pt x="1706" y="2690"/>
                    </a:cubicBezTo>
                    <a:cubicBezTo>
                      <a:pt x="1343" y="2690"/>
                      <a:pt x="976" y="2671"/>
                      <a:pt x="606" y="2633"/>
                    </a:cubicBezTo>
                    <a:cubicBezTo>
                      <a:pt x="588" y="2631"/>
                      <a:pt x="570" y="2630"/>
                      <a:pt x="553" y="2630"/>
                    </a:cubicBezTo>
                    <a:cubicBezTo>
                      <a:pt x="0" y="2630"/>
                      <a:pt x="29" y="3527"/>
                      <a:pt x="606" y="3585"/>
                    </a:cubicBezTo>
                    <a:cubicBezTo>
                      <a:pt x="976" y="3622"/>
                      <a:pt x="1343" y="3640"/>
                      <a:pt x="1708" y="3640"/>
                    </a:cubicBezTo>
                    <a:cubicBezTo>
                      <a:pt x="4397" y="3640"/>
                      <a:pt x="6927" y="2644"/>
                      <a:pt x="8941" y="799"/>
                    </a:cubicBezTo>
                    <a:cubicBezTo>
                      <a:pt x="9292" y="475"/>
                      <a:pt x="8961" y="0"/>
                      <a:pt x="8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61;p24">
                <a:extLst>
                  <a:ext uri="{FF2B5EF4-FFF2-40B4-BE49-F238E27FC236}">
                    <a16:creationId xmlns:a16="http://schemas.microsoft.com/office/drawing/2014/main" id="{2D2CF1F4-B89C-D9FD-D4A2-6BA8F3506032}"/>
                  </a:ext>
                </a:extLst>
              </p:cNvPr>
              <p:cNvSpPr/>
              <p:nvPr/>
            </p:nvSpPr>
            <p:spPr>
              <a:xfrm>
                <a:off x="4962383" y="3429866"/>
                <a:ext cx="53117" cy="58237"/>
              </a:xfrm>
              <a:custGeom>
                <a:avLst/>
                <a:gdLst/>
                <a:ahLst/>
                <a:cxnLst/>
                <a:rect l="l" t="t" r="r" b="b"/>
                <a:pathLst>
                  <a:path w="2293" h="2514" extrusionOk="0">
                    <a:moveTo>
                      <a:pt x="1826" y="0"/>
                    </a:moveTo>
                    <a:cubicBezTo>
                      <a:pt x="1617" y="0"/>
                      <a:pt x="1382" y="135"/>
                      <a:pt x="1352" y="347"/>
                    </a:cubicBezTo>
                    <a:cubicBezTo>
                      <a:pt x="1268" y="918"/>
                      <a:pt x="971" y="1371"/>
                      <a:pt x="459" y="1633"/>
                    </a:cubicBezTo>
                    <a:cubicBezTo>
                      <a:pt x="0" y="1877"/>
                      <a:pt x="283" y="2514"/>
                      <a:pt x="709" y="2514"/>
                    </a:cubicBezTo>
                    <a:cubicBezTo>
                      <a:pt x="781" y="2514"/>
                      <a:pt x="858" y="2496"/>
                      <a:pt x="935" y="2454"/>
                    </a:cubicBezTo>
                    <a:cubicBezTo>
                      <a:pt x="1637" y="2085"/>
                      <a:pt x="2149" y="1383"/>
                      <a:pt x="2257" y="597"/>
                    </a:cubicBezTo>
                    <a:cubicBezTo>
                      <a:pt x="2292" y="347"/>
                      <a:pt x="2197" y="97"/>
                      <a:pt x="1935" y="14"/>
                    </a:cubicBezTo>
                    <a:cubicBezTo>
                      <a:pt x="1901" y="4"/>
                      <a:pt x="1864" y="0"/>
                      <a:pt x="1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62;p24">
                <a:extLst>
                  <a:ext uri="{FF2B5EF4-FFF2-40B4-BE49-F238E27FC236}">
                    <a16:creationId xmlns:a16="http://schemas.microsoft.com/office/drawing/2014/main" id="{9775150C-9D66-1059-A1DA-F861D23E45EC}"/>
                  </a:ext>
                </a:extLst>
              </p:cNvPr>
              <p:cNvSpPr/>
              <p:nvPr/>
            </p:nvSpPr>
            <p:spPr>
              <a:xfrm>
                <a:off x="4580431" y="3066423"/>
                <a:ext cx="147098" cy="76398"/>
              </a:xfrm>
              <a:custGeom>
                <a:avLst/>
                <a:gdLst/>
                <a:ahLst/>
                <a:cxnLst/>
                <a:rect l="l" t="t" r="r" b="b"/>
                <a:pathLst>
                  <a:path w="6350" h="3298" extrusionOk="0">
                    <a:moveTo>
                      <a:pt x="5634" y="1"/>
                    </a:moveTo>
                    <a:cubicBezTo>
                      <a:pt x="5601" y="1"/>
                      <a:pt x="5566" y="4"/>
                      <a:pt x="5530" y="11"/>
                    </a:cubicBezTo>
                    <a:cubicBezTo>
                      <a:pt x="3601" y="404"/>
                      <a:pt x="1874" y="1261"/>
                      <a:pt x="374" y="2511"/>
                    </a:cubicBezTo>
                    <a:cubicBezTo>
                      <a:pt x="0" y="2820"/>
                      <a:pt x="339" y="3298"/>
                      <a:pt x="726" y="3298"/>
                    </a:cubicBezTo>
                    <a:cubicBezTo>
                      <a:pt x="832" y="3298"/>
                      <a:pt x="941" y="3262"/>
                      <a:pt x="1041" y="3178"/>
                    </a:cubicBezTo>
                    <a:cubicBezTo>
                      <a:pt x="2422" y="2023"/>
                      <a:pt x="4018" y="1285"/>
                      <a:pt x="5780" y="928"/>
                    </a:cubicBezTo>
                    <a:cubicBezTo>
                      <a:pt x="6350" y="816"/>
                      <a:pt x="6154" y="1"/>
                      <a:pt x="5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763;p24">
                <a:extLst>
                  <a:ext uri="{FF2B5EF4-FFF2-40B4-BE49-F238E27FC236}">
                    <a16:creationId xmlns:a16="http://schemas.microsoft.com/office/drawing/2014/main" id="{B7F0C8B7-74A4-AAD4-D199-3431A0B8BBD3}"/>
                  </a:ext>
                </a:extLst>
              </p:cNvPr>
              <p:cNvGrpSpPr/>
              <p:nvPr/>
            </p:nvGrpSpPr>
            <p:grpSpPr>
              <a:xfrm>
                <a:off x="4574756" y="3131722"/>
                <a:ext cx="389450" cy="355583"/>
                <a:chOff x="4574756" y="3140222"/>
                <a:chExt cx="389450" cy="355583"/>
              </a:xfrm>
            </p:grpSpPr>
            <p:sp>
              <p:nvSpPr>
                <p:cNvPr id="92" name="Google Shape;764;p24">
                  <a:extLst>
                    <a:ext uri="{FF2B5EF4-FFF2-40B4-BE49-F238E27FC236}">
                      <a16:creationId xmlns:a16="http://schemas.microsoft.com/office/drawing/2014/main" id="{74984D3D-E03B-5BF0-65FF-4B30B423697E}"/>
                    </a:ext>
                  </a:extLst>
                </p:cNvPr>
                <p:cNvSpPr/>
                <p:nvPr/>
              </p:nvSpPr>
              <p:spPr>
                <a:xfrm>
                  <a:off x="4574756" y="3140222"/>
                  <a:ext cx="389450" cy="355583"/>
                </a:xfrm>
                <a:custGeom>
                  <a:avLst/>
                  <a:gdLst/>
                  <a:ahLst/>
                  <a:cxnLst/>
                  <a:rect l="l" t="t" r="r" b="b"/>
                  <a:pathLst>
                    <a:path w="16812" h="15350" extrusionOk="0">
                      <a:moveTo>
                        <a:pt x="7143" y="799"/>
                      </a:moveTo>
                      <a:cubicBezTo>
                        <a:pt x="7237" y="799"/>
                        <a:pt x="7332" y="800"/>
                        <a:pt x="7430" y="800"/>
                      </a:cubicBezTo>
                      <a:cubicBezTo>
                        <a:pt x="9787" y="812"/>
                        <a:pt x="12144" y="871"/>
                        <a:pt x="14502" y="978"/>
                      </a:cubicBezTo>
                      <a:cubicBezTo>
                        <a:pt x="13085" y="1526"/>
                        <a:pt x="11680" y="2074"/>
                        <a:pt x="10263" y="2621"/>
                      </a:cubicBezTo>
                      <a:cubicBezTo>
                        <a:pt x="10180" y="2657"/>
                        <a:pt x="10120" y="2717"/>
                        <a:pt x="10085" y="2776"/>
                      </a:cubicBezTo>
                      <a:cubicBezTo>
                        <a:pt x="8989" y="2740"/>
                        <a:pt x="7906" y="2717"/>
                        <a:pt x="6822" y="2693"/>
                      </a:cubicBezTo>
                      <a:cubicBezTo>
                        <a:pt x="6584" y="2074"/>
                        <a:pt x="6299" y="1466"/>
                        <a:pt x="5965" y="895"/>
                      </a:cubicBezTo>
                      <a:cubicBezTo>
                        <a:pt x="6335" y="807"/>
                        <a:pt x="6721" y="799"/>
                        <a:pt x="7143" y="799"/>
                      </a:cubicBezTo>
                      <a:close/>
                      <a:moveTo>
                        <a:pt x="5298" y="1157"/>
                      </a:moveTo>
                      <a:cubicBezTo>
                        <a:pt x="5632" y="1728"/>
                        <a:pt x="5918" y="2324"/>
                        <a:pt x="6156" y="2943"/>
                      </a:cubicBezTo>
                      <a:cubicBezTo>
                        <a:pt x="4763" y="3574"/>
                        <a:pt x="3358" y="4133"/>
                        <a:pt x="1929" y="4645"/>
                      </a:cubicBezTo>
                      <a:cubicBezTo>
                        <a:pt x="2488" y="4050"/>
                        <a:pt x="3060" y="3443"/>
                        <a:pt x="3620" y="2836"/>
                      </a:cubicBezTo>
                      <a:cubicBezTo>
                        <a:pt x="4072" y="2359"/>
                        <a:pt x="4513" y="1752"/>
                        <a:pt x="5036" y="1347"/>
                      </a:cubicBezTo>
                      <a:cubicBezTo>
                        <a:pt x="5120" y="1276"/>
                        <a:pt x="5215" y="1216"/>
                        <a:pt x="5298" y="1157"/>
                      </a:cubicBezTo>
                      <a:close/>
                      <a:moveTo>
                        <a:pt x="14752" y="1633"/>
                      </a:moveTo>
                      <a:cubicBezTo>
                        <a:pt x="13907" y="2752"/>
                        <a:pt x="13156" y="3919"/>
                        <a:pt x="12514" y="5181"/>
                      </a:cubicBezTo>
                      <a:cubicBezTo>
                        <a:pt x="11978" y="4491"/>
                        <a:pt x="11430" y="3812"/>
                        <a:pt x="10871" y="3145"/>
                      </a:cubicBezTo>
                      <a:cubicBezTo>
                        <a:pt x="12168" y="2645"/>
                        <a:pt x="13466" y="2145"/>
                        <a:pt x="14752" y="1633"/>
                      </a:cubicBezTo>
                      <a:close/>
                      <a:moveTo>
                        <a:pt x="6846" y="3407"/>
                      </a:moveTo>
                      <a:cubicBezTo>
                        <a:pt x="7977" y="3431"/>
                        <a:pt x="9108" y="3455"/>
                        <a:pt x="10228" y="3491"/>
                      </a:cubicBezTo>
                      <a:cubicBezTo>
                        <a:pt x="10799" y="4157"/>
                        <a:pt x="11359" y="4836"/>
                        <a:pt x="11894" y="5538"/>
                      </a:cubicBezTo>
                      <a:cubicBezTo>
                        <a:pt x="11400" y="5538"/>
                        <a:pt x="10844" y="5599"/>
                        <a:pt x="10472" y="5599"/>
                      </a:cubicBezTo>
                      <a:cubicBezTo>
                        <a:pt x="10441" y="5599"/>
                        <a:pt x="10411" y="5599"/>
                        <a:pt x="10382" y="5598"/>
                      </a:cubicBezTo>
                      <a:cubicBezTo>
                        <a:pt x="9275" y="5586"/>
                        <a:pt x="8156" y="5574"/>
                        <a:pt x="7049" y="5562"/>
                      </a:cubicBezTo>
                      <a:cubicBezTo>
                        <a:pt x="5263" y="5538"/>
                        <a:pt x="3465" y="5515"/>
                        <a:pt x="1679" y="5491"/>
                      </a:cubicBezTo>
                      <a:cubicBezTo>
                        <a:pt x="3417" y="4884"/>
                        <a:pt x="5120" y="4193"/>
                        <a:pt x="6799" y="3431"/>
                      </a:cubicBezTo>
                      <a:cubicBezTo>
                        <a:pt x="6810" y="3419"/>
                        <a:pt x="6834" y="3407"/>
                        <a:pt x="6846" y="3407"/>
                      </a:cubicBezTo>
                      <a:close/>
                      <a:moveTo>
                        <a:pt x="15764" y="1490"/>
                      </a:moveTo>
                      <a:cubicBezTo>
                        <a:pt x="15835" y="3622"/>
                        <a:pt x="15954" y="5765"/>
                        <a:pt x="15919" y="7884"/>
                      </a:cubicBezTo>
                      <a:cubicBezTo>
                        <a:pt x="15895" y="9920"/>
                        <a:pt x="14526" y="11896"/>
                        <a:pt x="13359" y="13682"/>
                      </a:cubicBezTo>
                      <a:cubicBezTo>
                        <a:pt x="13347" y="11873"/>
                        <a:pt x="13335" y="10051"/>
                        <a:pt x="13323" y="8241"/>
                      </a:cubicBezTo>
                      <a:cubicBezTo>
                        <a:pt x="13323" y="7479"/>
                        <a:pt x="13609" y="6324"/>
                        <a:pt x="12990" y="5800"/>
                      </a:cubicBezTo>
                      <a:cubicBezTo>
                        <a:pt x="13764" y="4253"/>
                        <a:pt x="14681" y="2836"/>
                        <a:pt x="15764" y="1490"/>
                      </a:cubicBezTo>
                      <a:close/>
                      <a:moveTo>
                        <a:pt x="822" y="6181"/>
                      </a:moveTo>
                      <a:cubicBezTo>
                        <a:pt x="4108" y="6229"/>
                        <a:pt x="7394" y="6277"/>
                        <a:pt x="10692" y="6312"/>
                      </a:cubicBezTo>
                      <a:cubicBezTo>
                        <a:pt x="10722" y="6313"/>
                        <a:pt x="10752" y="6314"/>
                        <a:pt x="10783" y="6314"/>
                      </a:cubicBezTo>
                      <a:cubicBezTo>
                        <a:pt x="10991" y="6314"/>
                        <a:pt x="11224" y="6295"/>
                        <a:pt x="11450" y="6295"/>
                      </a:cubicBezTo>
                      <a:cubicBezTo>
                        <a:pt x="11610" y="6295"/>
                        <a:pt x="11766" y="6304"/>
                        <a:pt x="11906" y="6336"/>
                      </a:cubicBezTo>
                      <a:cubicBezTo>
                        <a:pt x="12525" y="6467"/>
                        <a:pt x="12549" y="6265"/>
                        <a:pt x="12609" y="7027"/>
                      </a:cubicBezTo>
                      <a:cubicBezTo>
                        <a:pt x="12680" y="7824"/>
                        <a:pt x="12621" y="8658"/>
                        <a:pt x="12621" y="9456"/>
                      </a:cubicBezTo>
                      <a:lnTo>
                        <a:pt x="12656" y="14575"/>
                      </a:lnTo>
                      <a:cubicBezTo>
                        <a:pt x="11429" y="14564"/>
                        <a:pt x="10202" y="14559"/>
                        <a:pt x="8974" y="14559"/>
                      </a:cubicBezTo>
                      <a:cubicBezTo>
                        <a:pt x="6237" y="14559"/>
                        <a:pt x="3499" y="14585"/>
                        <a:pt x="762" y="14635"/>
                      </a:cubicBezTo>
                      <a:cubicBezTo>
                        <a:pt x="786" y="11813"/>
                        <a:pt x="798" y="9003"/>
                        <a:pt x="822" y="6181"/>
                      </a:cubicBezTo>
                      <a:close/>
                      <a:moveTo>
                        <a:pt x="7678" y="0"/>
                      </a:moveTo>
                      <a:cubicBezTo>
                        <a:pt x="7079" y="0"/>
                        <a:pt x="6489" y="31"/>
                        <a:pt x="5929" y="121"/>
                      </a:cubicBezTo>
                      <a:cubicBezTo>
                        <a:pt x="4941" y="288"/>
                        <a:pt x="4429" y="943"/>
                        <a:pt x="3751" y="1669"/>
                      </a:cubicBezTo>
                      <a:lnTo>
                        <a:pt x="191" y="5455"/>
                      </a:lnTo>
                      <a:cubicBezTo>
                        <a:pt x="155" y="5491"/>
                        <a:pt x="143" y="5527"/>
                        <a:pt x="119" y="5574"/>
                      </a:cubicBezTo>
                      <a:cubicBezTo>
                        <a:pt x="0" y="5693"/>
                        <a:pt x="0" y="5919"/>
                        <a:pt x="107" y="6050"/>
                      </a:cubicBezTo>
                      <a:cubicBezTo>
                        <a:pt x="83" y="9039"/>
                        <a:pt x="72" y="12015"/>
                        <a:pt x="48" y="14992"/>
                      </a:cubicBezTo>
                      <a:cubicBezTo>
                        <a:pt x="48" y="15182"/>
                        <a:pt x="214" y="15349"/>
                        <a:pt x="405" y="15349"/>
                      </a:cubicBezTo>
                      <a:cubicBezTo>
                        <a:pt x="3157" y="15295"/>
                        <a:pt x="5909" y="15271"/>
                        <a:pt x="8661" y="15271"/>
                      </a:cubicBezTo>
                      <a:cubicBezTo>
                        <a:pt x="10112" y="15271"/>
                        <a:pt x="11563" y="15277"/>
                        <a:pt x="13014" y="15290"/>
                      </a:cubicBezTo>
                      <a:cubicBezTo>
                        <a:pt x="13168" y="15290"/>
                        <a:pt x="13299" y="15182"/>
                        <a:pt x="13347" y="15051"/>
                      </a:cubicBezTo>
                      <a:cubicBezTo>
                        <a:pt x="14430" y="13230"/>
                        <a:pt x="16228" y="11099"/>
                        <a:pt x="16597" y="8967"/>
                      </a:cubicBezTo>
                      <a:cubicBezTo>
                        <a:pt x="16812" y="7682"/>
                        <a:pt x="16597" y="6217"/>
                        <a:pt x="16562" y="4931"/>
                      </a:cubicBezTo>
                      <a:lnTo>
                        <a:pt x="16455" y="788"/>
                      </a:lnTo>
                      <a:cubicBezTo>
                        <a:pt x="16443" y="633"/>
                        <a:pt x="16359" y="538"/>
                        <a:pt x="16252" y="490"/>
                      </a:cubicBezTo>
                      <a:cubicBezTo>
                        <a:pt x="16205" y="407"/>
                        <a:pt x="16097" y="335"/>
                        <a:pt x="15978" y="335"/>
                      </a:cubicBezTo>
                      <a:cubicBezTo>
                        <a:pt x="14347" y="240"/>
                        <a:pt x="12716" y="181"/>
                        <a:pt x="11097" y="145"/>
                      </a:cubicBezTo>
                      <a:cubicBezTo>
                        <a:pt x="10010" y="114"/>
                        <a:pt x="8825" y="0"/>
                        <a:pt x="76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65;p24">
                  <a:extLst>
                    <a:ext uri="{FF2B5EF4-FFF2-40B4-BE49-F238E27FC236}">
                      <a16:creationId xmlns:a16="http://schemas.microsoft.com/office/drawing/2014/main" id="{8C8B8668-F7D3-FD79-4DF3-4D520D500069}"/>
                    </a:ext>
                  </a:extLst>
                </p:cNvPr>
                <p:cNvSpPr/>
                <p:nvPr/>
              </p:nvSpPr>
              <p:spPr>
                <a:xfrm>
                  <a:off x="4642603" y="3323866"/>
                  <a:ext cx="189768" cy="113879"/>
                </a:xfrm>
                <a:custGeom>
                  <a:avLst/>
                  <a:gdLst/>
                  <a:ahLst/>
                  <a:cxnLst/>
                  <a:rect l="l" t="t" r="r" b="b"/>
                  <a:pathLst>
                    <a:path w="8192" h="4916" extrusionOk="0">
                      <a:moveTo>
                        <a:pt x="5263" y="337"/>
                      </a:moveTo>
                      <a:cubicBezTo>
                        <a:pt x="6453" y="349"/>
                        <a:pt x="7334" y="301"/>
                        <a:pt x="7584" y="1635"/>
                      </a:cubicBezTo>
                      <a:cubicBezTo>
                        <a:pt x="7715" y="2361"/>
                        <a:pt x="7787" y="3599"/>
                        <a:pt x="7310" y="4099"/>
                      </a:cubicBezTo>
                      <a:cubicBezTo>
                        <a:pt x="6834" y="4602"/>
                        <a:pt x="5751" y="4712"/>
                        <a:pt x="4676" y="4712"/>
                      </a:cubicBezTo>
                      <a:cubicBezTo>
                        <a:pt x="3848" y="4712"/>
                        <a:pt x="3025" y="4647"/>
                        <a:pt x="2489" y="4647"/>
                      </a:cubicBezTo>
                      <a:cubicBezTo>
                        <a:pt x="2468" y="4647"/>
                        <a:pt x="2448" y="4647"/>
                        <a:pt x="2429" y="4647"/>
                      </a:cubicBezTo>
                      <a:cubicBezTo>
                        <a:pt x="2392" y="4647"/>
                        <a:pt x="2356" y="4648"/>
                        <a:pt x="2320" y="4648"/>
                      </a:cubicBezTo>
                      <a:cubicBezTo>
                        <a:pt x="1272" y="4648"/>
                        <a:pt x="720" y="4465"/>
                        <a:pt x="548" y="3313"/>
                      </a:cubicBezTo>
                      <a:cubicBezTo>
                        <a:pt x="417" y="2397"/>
                        <a:pt x="524" y="1361"/>
                        <a:pt x="512" y="420"/>
                      </a:cubicBezTo>
                      <a:cubicBezTo>
                        <a:pt x="2096" y="361"/>
                        <a:pt x="3679" y="337"/>
                        <a:pt x="5263" y="337"/>
                      </a:cubicBezTo>
                      <a:close/>
                      <a:moveTo>
                        <a:pt x="6617" y="1"/>
                      </a:moveTo>
                      <a:cubicBezTo>
                        <a:pt x="5997" y="1"/>
                        <a:pt x="5288" y="99"/>
                        <a:pt x="4953" y="99"/>
                      </a:cubicBezTo>
                      <a:cubicBezTo>
                        <a:pt x="3358" y="99"/>
                        <a:pt x="1762" y="135"/>
                        <a:pt x="155" y="194"/>
                      </a:cubicBezTo>
                      <a:cubicBezTo>
                        <a:pt x="4" y="206"/>
                        <a:pt x="0" y="433"/>
                        <a:pt x="144" y="433"/>
                      </a:cubicBezTo>
                      <a:cubicBezTo>
                        <a:pt x="147" y="433"/>
                        <a:pt x="151" y="432"/>
                        <a:pt x="155" y="432"/>
                      </a:cubicBezTo>
                      <a:lnTo>
                        <a:pt x="286" y="432"/>
                      </a:lnTo>
                      <a:cubicBezTo>
                        <a:pt x="286" y="1194"/>
                        <a:pt x="298" y="1956"/>
                        <a:pt x="310" y="2718"/>
                      </a:cubicBezTo>
                      <a:cubicBezTo>
                        <a:pt x="310" y="3194"/>
                        <a:pt x="167" y="4099"/>
                        <a:pt x="333" y="4540"/>
                      </a:cubicBezTo>
                      <a:cubicBezTo>
                        <a:pt x="451" y="4846"/>
                        <a:pt x="600" y="4888"/>
                        <a:pt x="838" y="4888"/>
                      </a:cubicBezTo>
                      <a:cubicBezTo>
                        <a:pt x="928" y="4888"/>
                        <a:pt x="1031" y="4882"/>
                        <a:pt x="1150" y="4882"/>
                      </a:cubicBezTo>
                      <a:cubicBezTo>
                        <a:pt x="1193" y="4882"/>
                        <a:pt x="1239" y="4883"/>
                        <a:pt x="1286" y="4885"/>
                      </a:cubicBezTo>
                      <a:cubicBezTo>
                        <a:pt x="1628" y="4907"/>
                        <a:pt x="1974" y="4916"/>
                        <a:pt x="2321" y="4916"/>
                      </a:cubicBezTo>
                      <a:cubicBezTo>
                        <a:pt x="3302" y="4916"/>
                        <a:pt x="4295" y="4846"/>
                        <a:pt x="5263" y="4802"/>
                      </a:cubicBezTo>
                      <a:cubicBezTo>
                        <a:pt x="5294" y="4800"/>
                        <a:pt x="5329" y="4800"/>
                        <a:pt x="5368" y="4800"/>
                      </a:cubicBezTo>
                      <a:cubicBezTo>
                        <a:pt x="5630" y="4800"/>
                        <a:pt x="6055" y="4828"/>
                        <a:pt x="6482" y="4828"/>
                      </a:cubicBezTo>
                      <a:cubicBezTo>
                        <a:pt x="7056" y="4828"/>
                        <a:pt x="7635" y="4777"/>
                        <a:pt x="7834" y="4540"/>
                      </a:cubicBezTo>
                      <a:cubicBezTo>
                        <a:pt x="8192" y="4123"/>
                        <a:pt x="7858" y="2671"/>
                        <a:pt x="7846" y="2159"/>
                      </a:cubicBezTo>
                      <a:cubicBezTo>
                        <a:pt x="7822" y="1730"/>
                        <a:pt x="8001" y="539"/>
                        <a:pt x="7632" y="218"/>
                      </a:cubicBezTo>
                      <a:cubicBezTo>
                        <a:pt x="7449" y="50"/>
                        <a:pt x="7056" y="1"/>
                        <a:pt x="6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66;p24">
                  <a:extLst>
                    <a:ext uri="{FF2B5EF4-FFF2-40B4-BE49-F238E27FC236}">
                      <a16:creationId xmlns:a16="http://schemas.microsoft.com/office/drawing/2014/main" id="{F244B188-5DCE-D5AB-FF1D-4ECDD8E98940}"/>
                    </a:ext>
                  </a:extLst>
                </p:cNvPr>
                <p:cNvSpPr/>
                <p:nvPr/>
              </p:nvSpPr>
              <p:spPr>
                <a:xfrm>
                  <a:off x="4682584" y="3355369"/>
                  <a:ext cx="101509" cy="7482"/>
                </a:xfrm>
                <a:custGeom>
                  <a:avLst/>
                  <a:gdLst/>
                  <a:ahLst/>
                  <a:cxnLst/>
                  <a:rect l="l" t="t" r="r" b="b"/>
                  <a:pathLst>
                    <a:path w="4382" h="323" extrusionOk="0">
                      <a:moveTo>
                        <a:pt x="4238" y="0"/>
                      </a:moveTo>
                      <a:cubicBezTo>
                        <a:pt x="4235" y="0"/>
                        <a:pt x="4231" y="1"/>
                        <a:pt x="4227" y="1"/>
                      </a:cubicBezTo>
                      <a:cubicBezTo>
                        <a:pt x="2870" y="25"/>
                        <a:pt x="1513" y="48"/>
                        <a:pt x="155" y="84"/>
                      </a:cubicBezTo>
                      <a:cubicBezTo>
                        <a:pt x="0" y="84"/>
                        <a:pt x="0" y="322"/>
                        <a:pt x="155" y="322"/>
                      </a:cubicBezTo>
                      <a:cubicBezTo>
                        <a:pt x="1513" y="287"/>
                        <a:pt x="2870" y="263"/>
                        <a:pt x="4227" y="239"/>
                      </a:cubicBezTo>
                      <a:cubicBezTo>
                        <a:pt x="4378" y="227"/>
                        <a:pt x="4382" y="0"/>
                        <a:pt x="4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67;p24">
                  <a:extLst>
                    <a:ext uri="{FF2B5EF4-FFF2-40B4-BE49-F238E27FC236}">
                      <a16:creationId xmlns:a16="http://schemas.microsoft.com/office/drawing/2014/main" id="{2BA7CB24-A6C7-DA27-5D33-ECB0C2619E94}"/>
                    </a:ext>
                  </a:extLst>
                </p:cNvPr>
                <p:cNvSpPr/>
                <p:nvPr/>
              </p:nvSpPr>
              <p:spPr>
                <a:xfrm>
                  <a:off x="4688931" y="3373298"/>
                  <a:ext cx="88815" cy="8316"/>
                </a:xfrm>
                <a:custGeom>
                  <a:avLst/>
                  <a:gdLst/>
                  <a:ahLst/>
                  <a:cxnLst/>
                  <a:rect l="l" t="t" r="r" b="b"/>
                  <a:pathLst>
                    <a:path w="3834" h="359" extrusionOk="0">
                      <a:moveTo>
                        <a:pt x="3701" y="0"/>
                      </a:moveTo>
                      <a:cubicBezTo>
                        <a:pt x="3698" y="0"/>
                        <a:pt x="3695" y="0"/>
                        <a:pt x="3691" y="1"/>
                      </a:cubicBezTo>
                      <a:cubicBezTo>
                        <a:pt x="2513" y="36"/>
                        <a:pt x="1334" y="84"/>
                        <a:pt x="155" y="132"/>
                      </a:cubicBezTo>
                      <a:cubicBezTo>
                        <a:pt x="4" y="132"/>
                        <a:pt x="0" y="358"/>
                        <a:pt x="144" y="358"/>
                      </a:cubicBezTo>
                      <a:cubicBezTo>
                        <a:pt x="148" y="358"/>
                        <a:pt x="151" y="358"/>
                        <a:pt x="155" y="358"/>
                      </a:cubicBezTo>
                      <a:cubicBezTo>
                        <a:pt x="1334" y="322"/>
                        <a:pt x="2513" y="275"/>
                        <a:pt x="3691" y="239"/>
                      </a:cubicBezTo>
                      <a:cubicBezTo>
                        <a:pt x="3831" y="227"/>
                        <a:pt x="3834" y="0"/>
                        <a:pt x="3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68;p24">
                  <a:extLst>
                    <a:ext uri="{FF2B5EF4-FFF2-40B4-BE49-F238E27FC236}">
                      <a16:creationId xmlns:a16="http://schemas.microsoft.com/office/drawing/2014/main" id="{1488E2BB-EA44-A77C-1B21-38C3E7820C08}"/>
                    </a:ext>
                  </a:extLst>
                </p:cNvPr>
                <p:cNvSpPr/>
                <p:nvPr/>
              </p:nvSpPr>
              <p:spPr>
                <a:xfrm>
                  <a:off x="4701625" y="3390393"/>
                  <a:ext cx="82467" cy="7042"/>
                </a:xfrm>
                <a:custGeom>
                  <a:avLst/>
                  <a:gdLst/>
                  <a:ahLst/>
                  <a:cxnLst/>
                  <a:rect l="l" t="t" r="r" b="b"/>
                  <a:pathLst>
                    <a:path w="3560" h="304" extrusionOk="0">
                      <a:moveTo>
                        <a:pt x="3427" y="1"/>
                      </a:moveTo>
                      <a:cubicBezTo>
                        <a:pt x="3424" y="1"/>
                        <a:pt x="3421" y="1"/>
                        <a:pt x="3417" y="1"/>
                      </a:cubicBezTo>
                      <a:cubicBezTo>
                        <a:pt x="2715" y="47"/>
                        <a:pt x="2017" y="68"/>
                        <a:pt x="1319" y="68"/>
                      </a:cubicBezTo>
                      <a:cubicBezTo>
                        <a:pt x="928" y="68"/>
                        <a:pt x="536" y="61"/>
                        <a:pt x="143" y="49"/>
                      </a:cubicBezTo>
                      <a:cubicBezTo>
                        <a:pt x="139" y="48"/>
                        <a:pt x="136" y="48"/>
                        <a:pt x="133" y="48"/>
                      </a:cubicBezTo>
                      <a:cubicBezTo>
                        <a:pt x="0" y="48"/>
                        <a:pt x="3" y="275"/>
                        <a:pt x="143" y="275"/>
                      </a:cubicBezTo>
                      <a:cubicBezTo>
                        <a:pt x="581" y="294"/>
                        <a:pt x="1017" y="303"/>
                        <a:pt x="1453" y="303"/>
                      </a:cubicBezTo>
                      <a:cubicBezTo>
                        <a:pt x="2107" y="303"/>
                        <a:pt x="2760" y="282"/>
                        <a:pt x="3417" y="239"/>
                      </a:cubicBezTo>
                      <a:cubicBezTo>
                        <a:pt x="3556" y="227"/>
                        <a:pt x="3560" y="1"/>
                        <a:pt x="3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771;p24">
              <a:extLst>
                <a:ext uri="{FF2B5EF4-FFF2-40B4-BE49-F238E27FC236}">
                  <a16:creationId xmlns:a16="http://schemas.microsoft.com/office/drawing/2014/main" id="{EEB7C34F-0F68-D3A7-484E-67351CB5F903}"/>
                </a:ext>
              </a:extLst>
            </p:cNvPr>
            <p:cNvGrpSpPr/>
            <p:nvPr/>
          </p:nvGrpSpPr>
          <p:grpSpPr>
            <a:xfrm>
              <a:off x="6015020" y="1605568"/>
              <a:ext cx="1644913" cy="1316570"/>
              <a:chOff x="4479113" y="955425"/>
              <a:chExt cx="1644913" cy="1316570"/>
            </a:xfrm>
          </p:grpSpPr>
          <p:grpSp>
            <p:nvGrpSpPr>
              <p:cNvPr id="98" name="Google Shape;772;p24">
                <a:extLst>
                  <a:ext uri="{FF2B5EF4-FFF2-40B4-BE49-F238E27FC236}">
                    <a16:creationId xmlns:a16="http://schemas.microsoft.com/office/drawing/2014/main" id="{06090AA4-2025-0646-0264-11F44C7336E9}"/>
                  </a:ext>
                </a:extLst>
              </p:cNvPr>
              <p:cNvGrpSpPr/>
              <p:nvPr/>
            </p:nvGrpSpPr>
            <p:grpSpPr>
              <a:xfrm>
                <a:off x="4998302" y="1665188"/>
                <a:ext cx="606529" cy="606807"/>
                <a:chOff x="4937690" y="1623225"/>
                <a:chExt cx="606529" cy="606807"/>
              </a:xfrm>
            </p:grpSpPr>
            <p:sp>
              <p:nvSpPr>
                <p:cNvPr id="101" name="Google Shape;773;p24">
                  <a:extLst>
                    <a:ext uri="{FF2B5EF4-FFF2-40B4-BE49-F238E27FC236}">
                      <a16:creationId xmlns:a16="http://schemas.microsoft.com/office/drawing/2014/main" id="{3BF9416B-1BCE-0E4E-9DB3-7E0B0A6AEDF5}"/>
                    </a:ext>
                  </a:extLst>
                </p:cNvPr>
                <p:cNvSpPr/>
                <p:nvPr/>
              </p:nvSpPr>
              <p:spPr>
                <a:xfrm>
                  <a:off x="4937690" y="1623225"/>
                  <a:ext cx="606529" cy="606807"/>
                </a:xfrm>
                <a:custGeom>
                  <a:avLst/>
                  <a:gdLst/>
                  <a:ahLst/>
                  <a:cxnLst/>
                  <a:rect l="l" t="t" r="r" b="b"/>
                  <a:pathLst>
                    <a:path w="26183" h="26195" extrusionOk="0">
                      <a:moveTo>
                        <a:pt x="13086" y="1"/>
                      </a:moveTo>
                      <a:cubicBezTo>
                        <a:pt x="5859" y="1"/>
                        <a:pt x="1" y="5871"/>
                        <a:pt x="1" y="13098"/>
                      </a:cubicBezTo>
                      <a:cubicBezTo>
                        <a:pt x="1" y="20325"/>
                        <a:pt x="5859" y="26195"/>
                        <a:pt x="13086" y="26195"/>
                      </a:cubicBezTo>
                      <a:cubicBezTo>
                        <a:pt x="20325" y="26195"/>
                        <a:pt x="26183" y="20325"/>
                        <a:pt x="26183" y="13098"/>
                      </a:cubicBezTo>
                      <a:cubicBezTo>
                        <a:pt x="26183" y="5871"/>
                        <a:pt x="20325" y="1"/>
                        <a:pt x="13086"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4;p24">
                  <a:extLst>
                    <a:ext uri="{FF2B5EF4-FFF2-40B4-BE49-F238E27FC236}">
                      <a16:creationId xmlns:a16="http://schemas.microsoft.com/office/drawing/2014/main" id="{C6FD645B-18B9-B5D8-6711-97D59D0B330C}"/>
                    </a:ext>
                  </a:extLst>
                </p:cNvPr>
                <p:cNvSpPr/>
                <p:nvPr/>
              </p:nvSpPr>
              <p:spPr>
                <a:xfrm>
                  <a:off x="5144707" y="1666403"/>
                  <a:ext cx="177467" cy="35234"/>
                </a:xfrm>
                <a:custGeom>
                  <a:avLst/>
                  <a:gdLst/>
                  <a:ahLst/>
                  <a:cxnLst/>
                  <a:rect l="l" t="t" r="r" b="b"/>
                  <a:pathLst>
                    <a:path w="7661" h="1521" extrusionOk="0">
                      <a:moveTo>
                        <a:pt x="4348" y="0"/>
                      </a:moveTo>
                      <a:cubicBezTo>
                        <a:pt x="3067" y="0"/>
                        <a:pt x="1794" y="193"/>
                        <a:pt x="529" y="589"/>
                      </a:cubicBezTo>
                      <a:cubicBezTo>
                        <a:pt x="0" y="751"/>
                        <a:pt x="156" y="1520"/>
                        <a:pt x="625" y="1520"/>
                      </a:cubicBezTo>
                      <a:cubicBezTo>
                        <a:pt x="673" y="1520"/>
                        <a:pt x="725" y="1512"/>
                        <a:pt x="779" y="1494"/>
                      </a:cubicBezTo>
                      <a:cubicBezTo>
                        <a:pt x="1964" y="1128"/>
                        <a:pt x="3158" y="940"/>
                        <a:pt x="4359" y="940"/>
                      </a:cubicBezTo>
                      <a:cubicBezTo>
                        <a:pt x="5186" y="940"/>
                        <a:pt x="6017" y="1029"/>
                        <a:pt x="6851" y="1209"/>
                      </a:cubicBezTo>
                      <a:cubicBezTo>
                        <a:pt x="6888" y="1216"/>
                        <a:pt x="6922" y="1219"/>
                        <a:pt x="6956" y="1219"/>
                      </a:cubicBezTo>
                      <a:cubicBezTo>
                        <a:pt x="7474" y="1219"/>
                        <a:pt x="7661" y="404"/>
                        <a:pt x="7101" y="292"/>
                      </a:cubicBezTo>
                      <a:cubicBezTo>
                        <a:pt x="6179" y="99"/>
                        <a:pt x="5261" y="0"/>
                        <a:pt x="4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75;p24">
                  <a:extLst>
                    <a:ext uri="{FF2B5EF4-FFF2-40B4-BE49-F238E27FC236}">
                      <a16:creationId xmlns:a16="http://schemas.microsoft.com/office/drawing/2014/main" id="{CD667DE0-8A6B-6BDD-F25D-F832BFBFAE9B}"/>
                    </a:ext>
                  </a:extLst>
                </p:cNvPr>
                <p:cNvSpPr/>
                <p:nvPr/>
              </p:nvSpPr>
              <p:spPr>
                <a:xfrm>
                  <a:off x="5082998" y="2141959"/>
                  <a:ext cx="172162" cy="59580"/>
                </a:xfrm>
                <a:custGeom>
                  <a:avLst/>
                  <a:gdLst/>
                  <a:ahLst/>
                  <a:cxnLst/>
                  <a:rect l="l" t="t" r="r" b="b"/>
                  <a:pathLst>
                    <a:path w="7432" h="2572" extrusionOk="0">
                      <a:moveTo>
                        <a:pt x="670" y="1"/>
                      </a:moveTo>
                      <a:cubicBezTo>
                        <a:pt x="269" y="1"/>
                        <a:pt x="0" y="625"/>
                        <a:pt x="431" y="895"/>
                      </a:cubicBezTo>
                      <a:cubicBezTo>
                        <a:pt x="2166" y="1999"/>
                        <a:pt x="4104" y="2572"/>
                        <a:pt x="6139" y="2572"/>
                      </a:cubicBezTo>
                      <a:cubicBezTo>
                        <a:pt x="6367" y="2572"/>
                        <a:pt x="6595" y="2565"/>
                        <a:pt x="6825" y="2550"/>
                      </a:cubicBezTo>
                      <a:cubicBezTo>
                        <a:pt x="7421" y="2504"/>
                        <a:pt x="7432" y="1597"/>
                        <a:pt x="6858" y="1597"/>
                      </a:cubicBezTo>
                      <a:cubicBezTo>
                        <a:pt x="6847" y="1597"/>
                        <a:pt x="6836" y="1597"/>
                        <a:pt x="6825" y="1598"/>
                      </a:cubicBezTo>
                      <a:cubicBezTo>
                        <a:pt x="6592" y="1613"/>
                        <a:pt x="6361" y="1621"/>
                        <a:pt x="6132" y="1621"/>
                      </a:cubicBezTo>
                      <a:cubicBezTo>
                        <a:pt x="4264" y="1621"/>
                        <a:pt x="2519" y="1103"/>
                        <a:pt x="907" y="74"/>
                      </a:cubicBezTo>
                      <a:cubicBezTo>
                        <a:pt x="826" y="23"/>
                        <a:pt x="746"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76;p24">
                  <a:extLst>
                    <a:ext uri="{FF2B5EF4-FFF2-40B4-BE49-F238E27FC236}">
                      <a16:creationId xmlns:a16="http://schemas.microsoft.com/office/drawing/2014/main" id="{51151895-C6D5-FE9F-2F5C-E9FB4BDE53D9}"/>
                    </a:ext>
                  </a:extLst>
                </p:cNvPr>
                <p:cNvSpPr/>
                <p:nvPr/>
              </p:nvSpPr>
              <p:spPr>
                <a:xfrm>
                  <a:off x="5279707" y="2167949"/>
                  <a:ext cx="68661" cy="28377"/>
                </a:xfrm>
                <a:custGeom>
                  <a:avLst/>
                  <a:gdLst/>
                  <a:ahLst/>
                  <a:cxnLst/>
                  <a:rect l="l" t="t" r="r" b="b"/>
                  <a:pathLst>
                    <a:path w="2964" h="1225" extrusionOk="0">
                      <a:moveTo>
                        <a:pt x="2259" y="1"/>
                      </a:moveTo>
                      <a:cubicBezTo>
                        <a:pt x="2226" y="1"/>
                        <a:pt x="2191" y="4"/>
                        <a:pt x="2155" y="12"/>
                      </a:cubicBezTo>
                      <a:cubicBezTo>
                        <a:pt x="1619" y="107"/>
                        <a:pt x="1095" y="202"/>
                        <a:pt x="571" y="309"/>
                      </a:cubicBezTo>
                      <a:cubicBezTo>
                        <a:pt x="1" y="410"/>
                        <a:pt x="197" y="1225"/>
                        <a:pt x="716" y="1225"/>
                      </a:cubicBezTo>
                      <a:cubicBezTo>
                        <a:pt x="750" y="1225"/>
                        <a:pt x="785" y="1221"/>
                        <a:pt x="821" y="1214"/>
                      </a:cubicBezTo>
                      <a:cubicBezTo>
                        <a:pt x="1345" y="1119"/>
                        <a:pt x="1869" y="1024"/>
                        <a:pt x="2405" y="916"/>
                      </a:cubicBezTo>
                      <a:cubicBezTo>
                        <a:pt x="2964" y="816"/>
                        <a:pt x="2777" y="1"/>
                        <a:pt x="22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777;p24">
                  <a:extLst>
                    <a:ext uri="{FF2B5EF4-FFF2-40B4-BE49-F238E27FC236}">
                      <a16:creationId xmlns:a16="http://schemas.microsoft.com/office/drawing/2014/main" id="{25A7DA80-2578-5540-6B0F-8680DE19B9BE}"/>
                    </a:ext>
                  </a:extLst>
                </p:cNvPr>
                <p:cNvGrpSpPr/>
                <p:nvPr/>
              </p:nvGrpSpPr>
              <p:grpSpPr>
                <a:xfrm>
                  <a:off x="5063813" y="1763287"/>
                  <a:ext cx="357570" cy="292667"/>
                  <a:chOff x="5063813" y="1680974"/>
                  <a:chExt cx="357570" cy="292667"/>
                </a:xfrm>
              </p:grpSpPr>
              <p:sp>
                <p:nvSpPr>
                  <p:cNvPr id="106" name="Google Shape;778;p24">
                    <a:extLst>
                      <a:ext uri="{FF2B5EF4-FFF2-40B4-BE49-F238E27FC236}">
                        <a16:creationId xmlns:a16="http://schemas.microsoft.com/office/drawing/2014/main" id="{E22DBE30-B1EF-BEC3-7D79-C5169B24B87C}"/>
                      </a:ext>
                    </a:extLst>
                  </p:cNvPr>
                  <p:cNvSpPr/>
                  <p:nvPr/>
                </p:nvSpPr>
                <p:spPr>
                  <a:xfrm>
                    <a:off x="5063813" y="1682709"/>
                    <a:ext cx="357570" cy="290932"/>
                  </a:xfrm>
                  <a:custGeom>
                    <a:avLst/>
                    <a:gdLst/>
                    <a:ahLst/>
                    <a:cxnLst/>
                    <a:rect l="l" t="t" r="r" b="b"/>
                    <a:pathLst>
                      <a:path w="17730" h="14424" extrusionOk="0">
                        <a:moveTo>
                          <a:pt x="8597" y="5237"/>
                        </a:moveTo>
                        <a:cubicBezTo>
                          <a:pt x="8990" y="5260"/>
                          <a:pt x="9383" y="5284"/>
                          <a:pt x="9776" y="5296"/>
                        </a:cubicBezTo>
                        <a:cubicBezTo>
                          <a:pt x="10943" y="5356"/>
                          <a:pt x="11276" y="5368"/>
                          <a:pt x="11514" y="6558"/>
                        </a:cubicBezTo>
                        <a:cubicBezTo>
                          <a:pt x="11657" y="7296"/>
                          <a:pt x="11538" y="8213"/>
                          <a:pt x="11550" y="8975"/>
                        </a:cubicBezTo>
                        <a:cubicBezTo>
                          <a:pt x="11574" y="10475"/>
                          <a:pt x="11586" y="11976"/>
                          <a:pt x="11609" y="13464"/>
                        </a:cubicBezTo>
                        <a:cubicBezTo>
                          <a:pt x="10514" y="13464"/>
                          <a:pt x="9407" y="13464"/>
                          <a:pt x="8311" y="13476"/>
                        </a:cubicBezTo>
                        <a:cubicBezTo>
                          <a:pt x="8311" y="11964"/>
                          <a:pt x="8311" y="10452"/>
                          <a:pt x="8311" y="8951"/>
                        </a:cubicBezTo>
                        <a:cubicBezTo>
                          <a:pt x="8311" y="8166"/>
                          <a:pt x="8228" y="7332"/>
                          <a:pt x="8311" y="6558"/>
                        </a:cubicBezTo>
                        <a:cubicBezTo>
                          <a:pt x="8228" y="6082"/>
                          <a:pt x="8335" y="5641"/>
                          <a:pt x="8597" y="5237"/>
                        </a:cubicBezTo>
                        <a:close/>
                        <a:moveTo>
                          <a:pt x="3849" y="7372"/>
                        </a:moveTo>
                        <a:cubicBezTo>
                          <a:pt x="4045" y="7372"/>
                          <a:pt x="4267" y="7400"/>
                          <a:pt x="4513" y="7416"/>
                        </a:cubicBezTo>
                        <a:cubicBezTo>
                          <a:pt x="4593" y="7419"/>
                          <a:pt x="4674" y="7419"/>
                          <a:pt x="4754" y="7419"/>
                        </a:cubicBezTo>
                        <a:cubicBezTo>
                          <a:pt x="4776" y="7419"/>
                          <a:pt x="4797" y="7419"/>
                          <a:pt x="4819" y="7419"/>
                        </a:cubicBezTo>
                        <a:cubicBezTo>
                          <a:pt x="5254" y="7419"/>
                          <a:pt x="5670" y="7430"/>
                          <a:pt x="5883" y="7904"/>
                        </a:cubicBezTo>
                        <a:cubicBezTo>
                          <a:pt x="6109" y="8392"/>
                          <a:pt x="5918" y="9475"/>
                          <a:pt x="5930" y="10023"/>
                        </a:cubicBezTo>
                        <a:cubicBezTo>
                          <a:pt x="5954" y="11142"/>
                          <a:pt x="5978" y="12261"/>
                          <a:pt x="6002" y="13369"/>
                        </a:cubicBezTo>
                        <a:cubicBezTo>
                          <a:pt x="5239" y="13440"/>
                          <a:pt x="4470" y="13477"/>
                          <a:pt x="3700" y="13477"/>
                        </a:cubicBezTo>
                        <a:cubicBezTo>
                          <a:pt x="3435" y="13477"/>
                          <a:pt x="3171" y="13473"/>
                          <a:pt x="2906" y="13464"/>
                        </a:cubicBezTo>
                        <a:cubicBezTo>
                          <a:pt x="2930" y="12261"/>
                          <a:pt x="2954" y="11059"/>
                          <a:pt x="2966" y="9856"/>
                        </a:cubicBezTo>
                        <a:cubicBezTo>
                          <a:pt x="2977" y="9321"/>
                          <a:pt x="2846" y="8535"/>
                          <a:pt x="3001" y="8023"/>
                        </a:cubicBezTo>
                        <a:cubicBezTo>
                          <a:pt x="3168" y="7483"/>
                          <a:pt x="3456" y="7372"/>
                          <a:pt x="3849" y="7372"/>
                        </a:cubicBezTo>
                        <a:close/>
                        <a:moveTo>
                          <a:pt x="14455" y="3653"/>
                        </a:moveTo>
                        <a:cubicBezTo>
                          <a:pt x="14574" y="6975"/>
                          <a:pt x="14598" y="10309"/>
                          <a:pt x="14503" y="13631"/>
                        </a:cubicBezTo>
                        <a:cubicBezTo>
                          <a:pt x="14217" y="13595"/>
                          <a:pt x="13955" y="13559"/>
                          <a:pt x="13741" y="13535"/>
                        </a:cubicBezTo>
                        <a:cubicBezTo>
                          <a:pt x="13765" y="11392"/>
                          <a:pt x="13788" y="9237"/>
                          <a:pt x="13860" y="7094"/>
                        </a:cubicBezTo>
                        <a:cubicBezTo>
                          <a:pt x="13884" y="6368"/>
                          <a:pt x="13622" y="4665"/>
                          <a:pt x="13967" y="4046"/>
                        </a:cubicBezTo>
                        <a:cubicBezTo>
                          <a:pt x="14074" y="3844"/>
                          <a:pt x="14241" y="3725"/>
                          <a:pt x="14455" y="3653"/>
                        </a:cubicBezTo>
                        <a:close/>
                        <a:moveTo>
                          <a:pt x="16527" y="3713"/>
                        </a:moveTo>
                        <a:lnTo>
                          <a:pt x="16527" y="3713"/>
                        </a:lnTo>
                        <a:cubicBezTo>
                          <a:pt x="16670" y="3736"/>
                          <a:pt x="16813" y="3772"/>
                          <a:pt x="16932" y="3784"/>
                        </a:cubicBezTo>
                        <a:cubicBezTo>
                          <a:pt x="16943" y="5975"/>
                          <a:pt x="16943" y="8154"/>
                          <a:pt x="16943" y="10333"/>
                        </a:cubicBezTo>
                        <a:cubicBezTo>
                          <a:pt x="16932" y="10785"/>
                          <a:pt x="17229" y="13333"/>
                          <a:pt x="16920" y="13607"/>
                        </a:cubicBezTo>
                        <a:cubicBezTo>
                          <a:pt x="16908" y="13619"/>
                          <a:pt x="16896" y="13619"/>
                          <a:pt x="16896" y="13631"/>
                        </a:cubicBezTo>
                        <a:cubicBezTo>
                          <a:pt x="16765" y="10321"/>
                          <a:pt x="16646" y="7023"/>
                          <a:pt x="16527" y="3713"/>
                        </a:cubicBezTo>
                        <a:close/>
                        <a:moveTo>
                          <a:pt x="15141" y="3554"/>
                        </a:moveTo>
                        <a:cubicBezTo>
                          <a:pt x="15252" y="3554"/>
                          <a:pt x="15366" y="3560"/>
                          <a:pt x="15479" y="3570"/>
                        </a:cubicBezTo>
                        <a:cubicBezTo>
                          <a:pt x="15515" y="6963"/>
                          <a:pt x="15562" y="10356"/>
                          <a:pt x="15598" y="13750"/>
                        </a:cubicBezTo>
                        <a:cubicBezTo>
                          <a:pt x="15324" y="13726"/>
                          <a:pt x="15027" y="13690"/>
                          <a:pt x="14741" y="13666"/>
                        </a:cubicBezTo>
                        <a:cubicBezTo>
                          <a:pt x="14836" y="10309"/>
                          <a:pt x="14812" y="6951"/>
                          <a:pt x="14693" y="3594"/>
                        </a:cubicBezTo>
                        <a:cubicBezTo>
                          <a:pt x="14833" y="3566"/>
                          <a:pt x="14984" y="3554"/>
                          <a:pt x="15141" y="3554"/>
                        </a:cubicBezTo>
                        <a:close/>
                        <a:moveTo>
                          <a:pt x="15717" y="3594"/>
                        </a:moveTo>
                        <a:lnTo>
                          <a:pt x="15717" y="3594"/>
                        </a:lnTo>
                        <a:cubicBezTo>
                          <a:pt x="15908" y="3606"/>
                          <a:pt x="16110" y="3641"/>
                          <a:pt x="16289" y="3677"/>
                        </a:cubicBezTo>
                        <a:lnTo>
                          <a:pt x="16658" y="13714"/>
                        </a:lnTo>
                        <a:cubicBezTo>
                          <a:pt x="16494" y="13750"/>
                          <a:pt x="16289" y="13766"/>
                          <a:pt x="16057" y="13766"/>
                        </a:cubicBezTo>
                        <a:cubicBezTo>
                          <a:pt x="15986" y="13766"/>
                          <a:pt x="15912" y="13764"/>
                          <a:pt x="15836" y="13762"/>
                        </a:cubicBezTo>
                        <a:cubicBezTo>
                          <a:pt x="15800" y="10368"/>
                          <a:pt x="15753" y="6975"/>
                          <a:pt x="15717" y="3594"/>
                        </a:cubicBezTo>
                        <a:close/>
                        <a:moveTo>
                          <a:pt x="403" y="1"/>
                        </a:moveTo>
                        <a:cubicBezTo>
                          <a:pt x="343" y="1"/>
                          <a:pt x="281" y="40"/>
                          <a:pt x="275" y="117"/>
                        </a:cubicBezTo>
                        <a:cubicBezTo>
                          <a:pt x="1" y="4784"/>
                          <a:pt x="168" y="9523"/>
                          <a:pt x="489" y="14178"/>
                        </a:cubicBezTo>
                        <a:cubicBezTo>
                          <a:pt x="489" y="14238"/>
                          <a:pt x="537" y="14297"/>
                          <a:pt x="608" y="14297"/>
                        </a:cubicBezTo>
                        <a:cubicBezTo>
                          <a:pt x="1442" y="14250"/>
                          <a:pt x="2275" y="14214"/>
                          <a:pt x="3108" y="14178"/>
                        </a:cubicBezTo>
                        <a:cubicBezTo>
                          <a:pt x="3305" y="14183"/>
                          <a:pt x="3501" y="14186"/>
                          <a:pt x="3696" y="14186"/>
                        </a:cubicBezTo>
                        <a:cubicBezTo>
                          <a:pt x="4437" y="14186"/>
                          <a:pt x="5174" y="14151"/>
                          <a:pt x="5918" y="14095"/>
                        </a:cubicBezTo>
                        <a:cubicBezTo>
                          <a:pt x="6442" y="14083"/>
                          <a:pt x="6978" y="14071"/>
                          <a:pt x="7502" y="14059"/>
                        </a:cubicBezTo>
                        <a:cubicBezTo>
                          <a:pt x="7561" y="14131"/>
                          <a:pt x="7645" y="14178"/>
                          <a:pt x="7764" y="14178"/>
                        </a:cubicBezTo>
                        <a:lnTo>
                          <a:pt x="11979" y="14178"/>
                        </a:lnTo>
                        <a:cubicBezTo>
                          <a:pt x="12074" y="14178"/>
                          <a:pt x="12157" y="14131"/>
                          <a:pt x="12229" y="14059"/>
                        </a:cubicBezTo>
                        <a:cubicBezTo>
                          <a:pt x="12526" y="14071"/>
                          <a:pt x="12836" y="14071"/>
                          <a:pt x="13133" y="14083"/>
                        </a:cubicBezTo>
                        <a:cubicBezTo>
                          <a:pt x="13157" y="14095"/>
                          <a:pt x="13181" y="14107"/>
                          <a:pt x="13205" y="14119"/>
                        </a:cubicBezTo>
                        <a:cubicBezTo>
                          <a:pt x="13264" y="14166"/>
                          <a:pt x="13324" y="14202"/>
                          <a:pt x="13419" y="14214"/>
                        </a:cubicBezTo>
                        <a:cubicBezTo>
                          <a:pt x="14181" y="14250"/>
                          <a:pt x="14943" y="14285"/>
                          <a:pt x="15705" y="14321"/>
                        </a:cubicBezTo>
                        <a:cubicBezTo>
                          <a:pt x="15948" y="14336"/>
                          <a:pt x="16365" y="14424"/>
                          <a:pt x="16731" y="14424"/>
                        </a:cubicBezTo>
                        <a:cubicBezTo>
                          <a:pt x="16939" y="14424"/>
                          <a:pt x="17131" y="14396"/>
                          <a:pt x="17265" y="14309"/>
                        </a:cubicBezTo>
                        <a:cubicBezTo>
                          <a:pt x="17729" y="14000"/>
                          <a:pt x="17622" y="13535"/>
                          <a:pt x="17634" y="13011"/>
                        </a:cubicBezTo>
                        <a:cubicBezTo>
                          <a:pt x="17694" y="9844"/>
                          <a:pt x="17658" y="6665"/>
                          <a:pt x="17634" y="3486"/>
                        </a:cubicBezTo>
                        <a:cubicBezTo>
                          <a:pt x="17634" y="3284"/>
                          <a:pt x="17479" y="3153"/>
                          <a:pt x="17289" y="3129"/>
                        </a:cubicBezTo>
                        <a:cubicBezTo>
                          <a:pt x="16379" y="3036"/>
                          <a:pt x="15330" y="2779"/>
                          <a:pt x="14366" y="2779"/>
                        </a:cubicBezTo>
                        <a:cubicBezTo>
                          <a:pt x="14106" y="2779"/>
                          <a:pt x="13853" y="2798"/>
                          <a:pt x="13610" y="2844"/>
                        </a:cubicBezTo>
                        <a:cubicBezTo>
                          <a:pt x="13491" y="2867"/>
                          <a:pt x="13395" y="2986"/>
                          <a:pt x="13360" y="3094"/>
                        </a:cubicBezTo>
                        <a:cubicBezTo>
                          <a:pt x="12931" y="4570"/>
                          <a:pt x="13157" y="6487"/>
                          <a:pt x="13122" y="8011"/>
                        </a:cubicBezTo>
                        <a:cubicBezTo>
                          <a:pt x="13074" y="9952"/>
                          <a:pt x="13038" y="11892"/>
                          <a:pt x="13026" y="13821"/>
                        </a:cubicBezTo>
                        <a:cubicBezTo>
                          <a:pt x="13026" y="13833"/>
                          <a:pt x="13038" y="13833"/>
                          <a:pt x="13038" y="13845"/>
                        </a:cubicBezTo>
                        <a:cubicBezTo>
                          <a:pt x="12800" y="13833"/>
                          <a:pt x="12562" y="13833"/>
                          <a:pt x="12324" y="13821"/>
                        </a:cubicBezTo>
                        <a:cubicBezTo>
                          <a:pt x="12288" y="11297"/>
                          <a:pt x="12252" y="8773"/>
                          <a:pt x="12217" y="6249"/>
                        </a:cubicBezTo>
                        <a:cubicBezTo>
                          <a:pt x="12193" y="4356"/>
                          <a:pt x="11598" y="4689"/>
                          <a:pt x="9776" y="4594"/>
                        </a:cubicBezTo>
                        <a:cubicBezTo>
                          <a:pt x="9405" y="4573"/>
                          <a:pt x="9085" y="4548"/>
                          <a:pt x="8813" y="4548"/>
                        </a:cubicBezTo>
                        <a:cubicBezTo>
                          <a:pt x="8000" y="4548"/>
                          <a:pt x="7615" y="4768"/>
                          <a:pt x="7597" y="5963"/>
                        </a:cubicBezTo>
                        <a:cubicBezTo>
                          <a:pt x="7573" y="8475"/>
                          <a:pt x="7597" y="10999"/>
                          <a:pt x="7597" y="13511"/>
                        </a:cubicBezTo>
                        <a:cubicBezTo>
                          <a:pt x="7490" y="13571"/>
                          <a:pt x="7430" y="13690"/>
                          <a:pt x="7430" y="13821"/>
                        </a:cubicBezTo>
                        <a:cubicBezTo>
                          <a:pt x="7180" y="13821"/>
                          <a:pt x="6942" y="13821"/>
                          <a:pt x="6704" y="13833"/>
                        </a:cubicBezTo>
                        <a:cubicBezTo>
                          <a:pt x="6716" y="13797"/>
                          <a:pt x="6716" y="13773"/>
                          <a:pt x="6716" y="13726"/>
                        </a:cubicBezTo>
                        <a:cubicBezTo>
                          <a:pt x="6680" y="11714"/>
                          <a:pt x="6776" y="9642"/>
                          <a:pt x="6597" y="7642"/>
                        </a:cubicBezTo>
                        <a:cubicBezTo>
                          <a:pt x="6511" y="6787"/>
                          <a:pt x="6015" y="6705"/>
                          <a:pt x="5353" y="6705"/>
                        </a:cubicBezTo>
                        <a:cubicBezTo>
                          <a:pt x="5198" y="6705"/>
                          <a:pt x="5033" y="6710"/>
                          <a:pt x="4862" y="6710"/>
                        </a:cubicBezTo>
                        <a:cubicBezTo>
                          <a:pt x="4748" y="6710"/>
                          <a:pt x="4632" y="6708"/>
                          <a:pt x="4513" y="6701"/>
                        </a:cubicBezTo>
                        <a:cubicBezTo>
                          <a:pt x="4210" y="6684"/>
                          <a:pt x="3874" y="6641"/>
                          <a:pt x="3556" y="6641"/>
                        </a:cubicBezTo>
                        <a:cubicBezTo>
                          <a:pt x="2986" y="6641"/>
                          <a:pt x="2475" y="6779"/>
                          <a:pt x="2323" y="7451"/>
                        </a:cubicBezTo>
                        <a:cubicBezTo>
                          <a:pt x="2108" y="8356"/>
                          <a:pt x="2263" y="9451"/>
                          <a:pt x="2251" y="10380"/>
                        </a:cubicBezTo>
                        <a:cubicBezTo>
                          <a:pt x="2227" y="11440"/>
                          <a:pt x="2215" y="12488"/>
                          <a:pt x="2192" y="13535"/>
                        </a:cubicBezTo>
                        <a:cubicBezTo>
                          <a:pt x="2192" y="13726"/>
                          <a:pt x="2299" y="13833"/>
                          <a:pt x="2430" y="13869"/>
                        </a:cubicBezTo>
                        <a:cubicBezTo>
                          <a:pt x="2442" y="13916"/>
                          <a:pt x="2454" y="13964"/>
                          <a:pt x="2489" y="14012"/>
                        </a:cubicBezTo>
                        <a:cubicBezTo>
                          <a:pt x="2216" y="14048"/>
                          <a:pt x="1916" y="14088"/>
                          <a:pt x="1659" y="14088"/>
                        </a:cubicBezTo>
                        <a:cubicBezTo>
                          <a:pt x="1491" y="14088"/>
                          <a:pt x="1340" y="14071"/>
                          <a:pt x="1227" y="14023"/>
                        </a:cubicBezTo>
                        <a:cubicBezTo>
                          <a:pt x="489" y="13738"/>
                          <a:pt x="668" y="13476"/>
                          <a:pt x="632" y="12738"/>
                        </a:cubicBezTo>
                        <a:cubicBezTo>
                          <a:pt x="406" y="8547"/>
                          <a:pt x="263" y="4308"/>
                          <a:pt x="513" y="117"/>
                        </a:cubicBezTo>
                        <a:cubicBezTo>
                          <a:pt x="519" y="40"/>
                          <a:pt x="462" y="1"/>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79;p24">
                    <a:extLst>
                      <a:ext uri="{FF2B5EF4-FFF2-40B4-BE49-F238E27FC236}">
                        <a16:creationId xmlns:a16="http://schemas.microsoft.com/office/drawing/2014/main" id="{771AC1D2-4326-AA07-12F4-C4ADC24D8381}"/>
                      </a:ext>
                    </a:extLst>
                  </p:cNvPr>
                  <p:cNvSpPr/>
                  <p:nvPr/>
                </p:nvSpPr>
                <p:spPr>
                  <a:xfrm>
                    <a:off x="5113142" y="1680974"/>
                    <a:ext cx="285431" cy="100608"/>
                  </a:xfrm>
                  <a:custGeom>
                    <a:avLst/>
                    <a:gdLst/>
                    <a:ahLst/>
                    <a:cxnLst/>
                    <a:rect l="l" t="t" r="r" b="b"/>
                    <a:pathLst>
                      <a:path w="14153" h="4988" extrusionOk="0">
                        <a:moveTo>
                          <a:pt x="11069" y="0"/>
                        </a:moveTo>
                        <a:cubicBezTo>
                          <a:pt x="10926" y="0"/>
                          <a:pt x="10929" y="227"/>
                          <a:pt x="11080" y="239"/>
                        </a:cubicBezTo>
                        <a:cubicBezTo>
                          <a:pt x="11335" y="239"/>
                          <a:pt x="12298" y="385"/>
                          <a:pt x="12914" y="385"/>
                        </a:cubicBezTo>
                        <a:cubicBezTo>
                          <a:pt x="13104" y="385"/>
                          <a:pt x="13262" y="371"/>
                          <a:pt x="13354" y="334"/>
                        </a:cubicBezTo>
                        <a:lnTo>
                          <a:pt x="13354" y="334"/>
                        </a:lnTo>
                        <a:cubicBezTo>
                          <a:pt x="13069" y="465"/>
                          <a:pt x="12021" y="644"/>
                          <a:pt x="11723" y="727"/>
                        </a:cubicBezTo>
                        <a:cubicBezTo>
                          <a:pt x="10426" y="1120"/>
                          <a:pt x="9116" y="1513"/>
                          <a:pt x="7818" y="1917"/>
                        </a:cubicBezTo>
                        <a:cubicBezTo>
                          <a:pt x="5211" y="2751"/>
                          <a:pt x="2639" y="3680"/>
                          <a:pt x="127" y="4763"/>
                        </a:cubicBezTo>
                        <a:cubicBezTo>
                          <a:pt x="1" y="4815"/>
                          <a:pt x="87" y="4988"/>
                          <a:pt x="199" y="4988"/>
                        </a:cubicBezTo>
                        <a:cubicBezTo>
                          <a:pt x="214" y="4988"/>
                          <a:pt x="230" y="4985"/>
                          <a:pt x="246" y="4977"/>
                        </a:cubicBezTo>
                        <a:cubicBezTo>
                          <a:pt x="4544" y="3108"/>
                          <a:pt x="9021" y="1763"/>
                          <a:pt x="13509" y="453"/>
                        </a:cubicBezTo>
                        <a:lnTo>
                          <a:pt x="13509" y="453"/>
                        </a:lnTo>
                        <a:cubicBezTo>
                          <a:pt x="13009" y="894"/>
                          <a:pt x="12473" y="1263"/>
                          <a:pt x="11890" y="1584"/>
                        </a:cubicBezTo>
                        <a:cubicBezTo>
                          <a:pt x="11768" y="1645"/>
                          <a:pt x="11837" y="1802"/>
                          <a:pt x="11949" y="1802"/>
                        </a:cubicBezTo>
                        <a:cubicBezTo>
                          <a:pt x="11968" y="1802"/>
                          <a:pt x="11988" y="1797"/>
                          <a:pt x="12009" y="1787"/>
                        </a:cubicBezTo>
                        <a:cubicBezTo>
                          <a:pt x="12747" y="1382"/>
                          <a:pt x="13438" y="882"/>
                          <a:pt x="14045" y="298"/>
                        </a:cubicBezTo>
                        <a:cubicBezTo>
                          <a:pt x="14152" y="239"/>
                          <a:pt x="14128" y="72"/>
                          <a:pt x="13997" y="72"/>
                        </a:cubicBezTo>
                        <a:cubicBezTo>
                          <a:pt x="13021" y="48"/>
                          <a:pt x="12057" y="24"/>
                          <a:pt x="11080" y="1"/>
                        </a:cubicBezTo>
                        <a:cubicBezTo>
                          <a:pt x="11077" y="0"/>
                          <a:pt x="11073" y="0"/>
                          <a:pt x="11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 name="Google Shape;780;p24">
                <a:extLst>
                  <a:ext uri="{FF2B5EF4-FFF2-40B4-BE49-F238E27FC236}">
                    <a16:creationId xmlns:a16="http://schemas.microsoft.com/office/drawing/2014/main" id="{7C665975-8DDC-2339-CA75-A8562E92D25A}"/>
                  </a:ext>
                </a:extLst>
              </p:cNvPr>
              <p:cNvSpPr txBox="1"/>
              <p:nvPr/>
            </p:nvSpPr>
            <p:spPr>
              <a:xfrm>
                <a:off x="4479125" y="955425"/>
                <a:ext cx="1644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200" dirty="0">
                    <a:solidFill>
                      <a:srgbClr val="434343"/>
                    </a:solidFill>
                    <a:latin typeface="Roboto"/>
                    <a:ea typeface="Roboto"/>
                    <a:cs typeface="Roboto"/>
                    <a:sym typeface="Roboto"/>
                  </a:rPr>
                  <a:t>1 al mes</a:t>
                </a:r>
              </a:p>
              <a:p>
                <a:pPr marL="0" lvl="0" indent="0" algn="ctr" rtl="0">
                  <a:spcBef>
                    <a:spcPts val="0"/>
                  </a:spcBef>
                  <a:spcAft>
                    <a:spcPts val="0"/>
                  </a:spcAft>
                  <a:buNone/>
                </a:pPr>
                <a:r>
                  <a:rPr lang="es-CO" sz="1200" dirty="0">
                    <a:solidFill>
                      <a:srgbClr val="434343"/>
                    </a:solidFill>
                    <a:latin typeface="Roboto"/>
                    <a:ea typeface="Roboto"/>
                    <a:cs typeface="Roboto"/>
                    <a:sym typeface="Roboto"/>
                  </a:rPr>
                  <a:t>Presencial / 4 Horas</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00" name="Google Shape;781;p24">
                <a:extLst>
                  <a:ext uri="{FF2B5EF4-FFF2-40B4-BE49-F238E27FC236}">
                    <a16:creationId xmlns:a16="http://schemas.microsoft.com/office/drawing/2014/main" id="{498B0A05-D314-4F76-6AB1-8A50A0B09B8B}"/>
                  </a:ext>
                </a:extLst>
              </p:cNvPr>
              <p:cNvSpPr txBox="1"/>
              <p:nvPr/>
            </p:nvSpPr>
            <p:spPr>
              <a:xfrm>
                <a:off x="4479113" y="1173973"/>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b="1" dirty="0">
                    <a:solidFill>
                      <a:srgbClr val="434343"/>
                    </a:solidFill>
                    <a:latin typeface="Arial" panose="020B0604020202020204" pitchFamily="34" charset="0"/>
                    <a:ea typeface="Fira Sans Extra Condensed Medium"/>
                    <a:cs typeface="Arial" panose="020B0604020202020204" pitchFamily="34" charset="0"/>
                    <a:sym typeface="Fira Sans Extra Condensed Medium"/>
                  </a:rPr>
                  <a:t>Trabajo autónomo</a:t>
                </a:r>
                <a:endParaRPr lang="es-CO"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108" name="Google Shape;782;p24">
              <a:extLst>
                <a:ext uri="{FF2B5EF4-FFF2-40B4-BE49-F238E27FC236}">
                  <a16:creationId xmlns:a16="http://schemas.microsoft.com/office/drawing/2014/main" id="{E0964AF3-8969-D128-401E-21824B0AB1FF}"/>
                </a:ext>
              </a:extLst>
            </p:cNvPr>
            <p:cNvGrpSpPr/>
            <p:nvPr/>
          </p:nvGrpSpPr>
          <p:grpSpPr>
            <a:xfrm>
              <a:off x="4398910" y="2471275"/>
              <a:ext cx="1733510" cy="1396035"/>
              <a:chOff x="2863003" y="1821132"/>
              <a:chExt cx="1733510" cy="1396035"/>
            </a:xfrm>
          </p:grpSpPr>
          <p:grpSp>
            <p:nvGrpSpPr>
              <p:cNvPr id="109" name="Google Shape;783;p24">
                <a:extLst>
                  <a:ext uri="{FF2B5EF4-FFF2-40B4-BE49-F238E27FC236}">
                    <a16:creationId xmlns:a16="http://schemas.microsoft.com/office/drawing/2014/main" id="{DB85B059-A121-5F3C-1942-EAD1A76E0EC1}"/>
                  </a:ext>
                </a:extLst>
              </p:cNvPr>
              <p:cNvGrpSpPr/>
              <p:nvPr/>
            </p:nvGrpSpPr>
            <p:grpSpPr>
              <a:xfrm>
                <a:off x="3470657" y="2610360"/>
                <a:ext cx="606807" cy="606807"/>
                <a:chOff x="3410044" y="2568397"/>
                <a:chExt cx="606807" cy="606807"/>
              </a:xfrm>
            </p:grpSpPr>
            <p:sp>
              <p:nvSpPr>
                <p:cNvPr id="112" name="Google Shape;784;p24">
                  <a:extLst>
                    <a:ext uri="{FF2B5EF4-FFF2-40B4-BE49-F238E27FC236}">
                      <a16:creationId xmlns:a16="http://schemas.microsoft.com/office/drawing/2014/main" id="{9B9400DA-A05F-B816-BF31-FA6AED9D84F9}"/>
                    </a:ext>
                  </a:extLst>
                </p:cNvPr>
                <p:cNvSpPr/>
                <p:nvPr/>
              </p:nvSpPr>
              <p:spPr>
                <a:xfrm>
                  <a:off x="3410044" y="2568397"/>
                  <a:ext cx="606807" cy="606807"/>
                </a:xfrm>
                <a:custGeom>
                  <a:avLst/>
                  <a:gdLst/>
                  <a:ahLst/>
                  <a:cxnLst/>
                  <a:rect l="l" t="t" r="r" b="b"/>
                  <a:pathLst>
                    <a:path w="26195" h="26195" extrusionOk="0">
                      <a:moveTo>
                        <a:pt x="13098" y="1"/>
                      </a:moveTo>
                      <a:cubicBezTo>
                        <a:pt x="5871" y="1"/>
                        <a:pt x="1" y="5870"/>
                        <a:pt x="1" y="13098"/>
                      </a:cubicBezTo>
                      <a:cubicBezTo>
                        <a:pt x="1" y="20325"/>
                        <a:pt x="5871" y="26194"/>
                        <a:pt x="13098" y="26194"/>
                      </a:cubicBezTo>
                      <a:cubicBezTo>
                        <a:pt x="20337" y="26194"/>
                        <a:pt x="26195" y="20325"/>
                        <a:pt x="26195" y="13098"/>
                      </a:cubicBezTo>
                      <a:cubicBezTo>
                        <a:pt x="26195" y="5870"/>
                        <a:pt x="20337" y="1"/>
                        <a:pt x="1309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85;p24">
                  <a:extLst>
                    <a:ext uri="{FF2B5EF4-FFF2-40B4-BE49-F238E27FC236}">
                      <a16:creationId xmlns:a16="http://schemas.microsoft.com/office/drawing/2014/main" id="{32043FAD-5B43-6DB5-C5BA-845A2E6CBB3A}"/>
                    </a:ext>
                  </a:extLst>
                </p:cNvPr>
                <p:cNvSpPr/>
                <p:nvPr/>
              </p:nvSpPr>
              <p:spPr>
                <a:xfrm>
                  <a:off x="3593990" y="3102976"/>
                  <a:ext cx="150897" cy="40539"/>
                </a:xfrm>
                <a:custGeom>
                  <a:avLst/>
                  <a:gdLst/>
                  <a:ahLst/>
                  <a:cxnLst/>
                  <a:rect l="l" t="t" r="r" b="b"/>
                  <a:pathLst>
                    <a:path w="6514" h="1750" extrusionOk="0">
                      <a:moveTo>
                        <a:pt x="584" y="0"/>
                      </a:moveTo>
                      <a:cubicBezTo>
                        <a:pt x="139" y="0"/>
                        <a:pt x="0" y="746"/>
                        <a:pt x="502" y="938"/>
                      </a:cubicBezTo>
                      <a:cubicBezTo>
                        <a:pt x="1942" y="1477"/>
                        <a:pt x="3415" y="1749"/>
                        <a:pt x="4927" y="1749"/>
                      </a:cubicBezTo>
                      <a:cubicBezTo>
                        <a:pt x="5252" y="1749"/>
                        <a:pt x="5578" y="1737"/>
                        <a:pt x="5907" y="1711"/>
                      </a:cubicBezTo>
                      <a:cubicBezTo>
                        <a:pt x="6499" y="1665"/>
                        <a:pt x="6514" y="769"/>
                        <a:pt x="5951" y="769"/>
                      </a:cubicBezTo>
                      <a:cubicBezTo>
                        <a:pt x="5937" y="769"/>
                        <a:pt x="5922" y="770"/>
                        <a:pt x="5907" y="771"/>
                      </a:cubicBezTo>
                      <a:cubicBezTo>
                        <a:pt x="5601" y="793"/>
                        <a:pt x="5298" y="805"/>
                        <a:pt x="4996" y="805"/>
                      </a:cubicBezTo>
                      <a:cubicBezTo>
                        <a:pt x="3547" y="805"/>
                        <a:pt x="2141" y="545"/>
                        <a:pt x="752" y="33"/>
                      </a:cubicBezTo>
                      <a:cubicBezTo>
                        <a:pt x="692" y="10"/>
                        <a:pt x="636"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86;p24">
                  <a:extLst>
                    <a:ext uri="{FF2B5EF4-FFF2-40B4-BE49-F238E27FC236}">
                      <a16:creationId xmlns:a16="http://schemas.microsoft.com/office/drawing/2014/main" id="{BD378941-0ADE-48E2-1539-8BD912B1BF72}"/>
                    </a:ext>
                  </a:extLst>
                </p:cNvPr>
                <p:cNvSpPr/>
                <p:nvPr/>
              </p:nvSpPr>
              <p:spPr>
                <a:xfrm>
                  <a:off x="3762532" y="3114789"/>
                  <a:ext cx="38894" cy="24416"/>
                </a:xfrm>
                <a:custGeom>
                  <a:avLst/>
                  <a:gdLst/>
                  <a:ahLst/>
                  <a:cxnLst/>
                  <a:rect l="l" t="t" r="r" b="b"/>
                  <a:pathLst>
                    <a:path w="1679" h="1054" extrusionOk="0">
                      <a:moveTo>
                        <a:pt x="1136" y="1"/>
                      </a:moveTo>
                      <a:cubicBezTo>
                        <a:pt x="1099" y="1"/>
                        <a:pt x="1062" y="4"/>
                        <a:pt x="1024" y="11"/>
                      </a:cubicBezTo>
                      <a:cubicBezTo>
                        <a:pt x="822" y="58"/>
                        <a:pt x="607" y="94"/>
                        <a:pt x="393" y="130"/>
                      </a:cubicBezTo>
                      <a:cubicBezTo>
                        <a:pt x="143" y="178"/>
                        <a:pt x="0" y="475"/>
                        <a:pt x="72" y="713"/>
                      </a:cubicBezTo>
                      <a:cubicBezTo>
                        <a:pt x="134" y="943"/>
                        <a:pt x="334" y="1053"/>
                        <a:pt x="558" y="1053"/>
                      </a:cubicBezTo>
                      <a:cubicBezTo>
                        <a:pt x="590" y="1053"/>
                        <a:pt x="622" y="1051"/>
                        <a:pt x="655" y="1047"/>
                      </a:cubicBezTo>
                      <a:cubicBezTo>
                        <a:pt x="857" y="999"/>
                        <a:pt x="1072" y="963"/>
                        <a:pt x="1274" y="928"/>
                      </a:cubicBezTo>
                      <a:cubicBezTo>
                        <a:pt x="1536" y="880"/>
                        <a:pt x="1679" y="570"/>
                        <a:pt x="1608" y="344"/>
                      </a:cubicBezTo>
                      <a:cubicBezTo>
                        <a:pt x="1546" y="120"/>
                        <a:pt x="1355" y="1"/>
                        <a:pt x="1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87;p24">
                  <a:extLst>
                    <a:ext uri="{FF2B5EF4-FFF2-40B4-BE49-F238E27FC236}">
                      <a16:creationId xmlns:a16="http://schemas.microsoft.com/office/drawing/2014/main" id="{D1B16987-280A-4D67-F263-700106443C81}"/>
                    </a:ext>
                  </a:extLst>
                </p:cNvPr>
                <p:cNvSpPr/>
                <p:nvPr/>
              </p:nvSpPr>
              <p:spPr>
                <a:xfrm>
                  <a:off x="3745992" y="2608680"/>
                  <a:ext cx="120597" cy="43805"/>
                </a:xfrm>
                <a:custGeom>
                  <a:avLst/>
                  <a:gdLst/>
                  <a:ahLst/>
                  <a:cxnLst/>
                  <a:rect l="l" t="t" r="r" b="b"/>
                  <a:pathLst>
                    <a:path w="5206" h="1891" extrusionOk="0">
                      <a:moveTo>
                        <a:pt x="1173" y="1"/>
                      </a:moveTo>
                      <a:cubicBezTo>
                        <a:pt x="985" y="1"/>
                        <a:pt x="796" y="8"/>
                        <a:pt x="607" y="24"/>
                      </a:cubicBezTo>
                      <a:cubicBezTo>
                        <a:pt x="15" y="70"/>
                        <a:pt x="0" y="966"/>
                        <a:pt x="563" y="966"/>
                      </a:cubicBezTo>
                      <a:cubicBezTo>
                        <a:pt x="577" y="966"/>
                        <a:pt x="592" y="966"/>
                        <a:pt x="607" y="964"/>
                      </a:cubicBezTo>
                      <a:cubicBezTo>
                        <a:pt x="775" y="952"/>
                        <a:pt x="942" y="946"/>
                        <a:pt x="1107" y="946"/>
                      </a:cubicBezTo>
                      <a:cubicBezTo>
                        <a:pt x="2230" y="946"/>
                        <a:pt x="3290" y="1230"/>
                        <a:pt x="4286" y="1822"/>
                      </a:cubicBezTo>
                      <a:cubicBezTo>
                        <a:pt x="4367" y="1869"/>
                        <a:pt x="4446" y="1890"/>
                        <a:pt x="4521" y="1890"/>
                      </a:cubicBezTo>
                      <a:cubicBezTo>
                        <a:pt x="4933" y="1890"/>
                        <a:pt x="5205" y="1262"/>
                        <a:pt x="4762" y="1000"/>
                      </a:cubicBezTo>
                      <a:cubicBezTo>
                        <a:pt x="3663" y="347"/>
                        <a:pt x="2438" y="1"/>
                        <a:pt x="11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788;p24">
                  <a:extLst>
                    <a:ext uri="{FF2B5EF4-FFF2-40B4-BE49-F238E27FC236}">
                      <a16:creationId xmlns:a16="http://schemas.microsoft.com/office/drawing/2014/main" id="{9F6D737C-9242-905D-BF06-1E529E95320C}"/>
                    </a:ext>
                  </a:extLst>
                </p:cNvPr>
                <p:cNvGrpSpPr/>
                <p:nvPr/>
              </p:nvGrpSpPr>
              <p:grpSpPr>
                <a:xfrm>
                  <a:off x="3501079" y="2666566"/>
                  <a:ext cx="421163" cy="382871"/>
                  <a:chOff x="3501079" y="2586441"/>
                  <a:chExt cx="421163" cy="382871"/>
                </a:xfrm>
              </p:grpSpPr>
              <p:sp>
                <p:nvSpPr>
                  <p:cNvPr id="117" name="Google Shape;789;p24">
                    <a:extLst>
                      <a:ext uri="{FF2B5EF4-FFF2-40B4-BE49-F238E27FC236}">
                        <a16:creationId xmlns:a16="http://schemas.microsoft.com/office/drawing/2014/main" id="{52738DD3-CC82-5F61-0E3C-28E67C97A318}"/>
                      </a:ext>
                    </a:extLst>
                  </p:cNvPr>
                  <p:cNvSpPr/>
                  <p:nvPr/>
                </p:nvSpPr>
                <p:spPr>
                  <a:xfrm>
                    <a:off x="3501079" y="2586441"/>
                    <a:ext cx="421163" cy="382871"/>
                  </a:xfrm>
                  <a:custGeom>
                    <a:avLst/>
                    <a:gdLst/>
                    <a:ahLst/>
                    <a:cxnLst/>
                    <a:rect l="l" t="t" r="r" b="b"/>
                    <a:pathLst>
                      <a:path w="18181" h="16528" extrusionOk="0">
                        <a:moveTo>
                          <a:pt x="16383" y="4990"/>
                        </a:moveTo>
                        <a:lnTo>
                          <a:pt x="16978" y="6193"/>
                        </a:lnTo>
                        <a:lnTo>
                          <a:pt x="16574" y="6193"/>
                        </a:lnTo>
                        <a:cubicBezTo>
                          <a:pt x="16526" y="5788"/>
                          <a:pt x="16466" y="5383"/>
                          <a:pt x="16383" y="4990"/>
                        </a:cubicBezTo>
                        <a:close/>
                        <a:moveTo>
                          <a:pt x="13716" y="811"/>
                        </a:moveTo>
                        <a:lnTo>
                          <a:pt x="13716" y="811"/>
                        </a:lnTo>
                        <a:cubicBezTo>
                          <a:pt x="13907" y="835"/>
                          <a:pt x="14085" y="870"/>
                          <a:pt x="14240" y="930"/>
                        </a:cubicBezTo>
                        <a:cubicBezTo>
                          <a:pt x="14740" y="2668"/>
                          <a:pt x="15097" y="4419"/>
                          <a:pt x="15323" y="6204"/>
                        </a:cubicBezTo>
                        <a:lnTo>
                          <a:pt x="14502" y="6204"/>
                        </a:lnTo>
                        <a:cubicBezTo>
                          <a:pt x="14347" y="4395"/>
                          <a:pt x="14085" y="2597"/>
                          <a:pt x="13716" y="811"/>
                        </a:cubicBezTo>
                        <a:close/>
                        <a:moveTo>
                          <a:pt x="14538" y="1120"/>
                        </a:moveTo>
                        <a:lnTo>
                          <a:pt x="14538" y="1120"/>
                        </a:lnTo>
                        <a:cubicBezTo>
                          <a:pt x="14942" y="1537"/>
                          <a:pt x="15264" y="2704"/>
                          <a:pt x="15502" y="3168"/>
                        </a:cubicBezTo>
                        <a:cubicBezTo>
                          <a:pt x="15645" y="3478"/>
                          <a:pt x="15800" y="3787"/>
                          <a:pt x="15943" y="4085"/>
                        </a:cubicBezTo>
                        <a:cubicBezTo>
                          <a:pt x="16121" y="4788"/>
                          <a:pt x="16252" y="5490"/>
                          <a:pt x="16335" y="6204"/>
                        </a:cubicBezTo>
                        <a:lnTo>
                          <a:pt x="15562" y="6204"/>
                        </a:lnTo>
                        <a:cubicBezTo>
                          <a:pt x="15347" y="4490"/>
                          <a:pt x="15014" y="2799"/>
                          <a:pt x="14538" y="1120"/>
                        </a:cubicBezTo>
                        <a:close/>
                        <a:moveTo>
                          <a:pt x="13478" y="787"/>
                        </a:moveTo>
                        <a:cubicBezTo>
                          <a:pt x="13847" y="2585"/>
                          <a:pt x="14109" y="4383"/>
                          <a:pt x="14264" y="6204"/>
                        </a:cubicBezTo>
                        <a:cubicBezTo>
                          <a:pt x="14026" y="6204"/>
                          <a:pt x="13799" y="6204"/>
                          <a:pt x="13561" y="6216"/>
                        </a:cubicBezTo>
                        <a:cubicBezTo>
                          <a:pt x="13371" y="4395"/>
                          <a:pt x="13168" y="2585"/>
                          <a:pt x="12942" y="787"/>
                        </a:cubicBezTo>
                        <a:close/>
                        <a:moveTo>
                          <a:pt x="8263" y="644"/>
                        </a:moveTo>
                        <a:cubicBezTo>
                          <a:pt x="8501" y="644"/>
                          <a:pt x="8739" y="644"/>
                          <a:pt x="8965" y="656"/>
                        </a:cubicBezTo>
                        <a:cubicBezTo>
                          <a:pt x="9001" y="2514"/>
                          <a:pt x="9013" y="4371"/>
                          <a:pt x="8989" y="6228"/>
                        </a:cubicBezTo>
                        <a:lnTo>
                          <a:pt x="8382" y="6228"/>
                        </a:lnTo>
                        <a:cubicBezTo>
                          <a:pt x="8346" y="4371"/>
                          <a:pt x="8299" y="2502"/>
                          <a:pt x="8263" y="644"/>
                        </a:cubicBezTo>
                        <a:close/>
                        <a:moveTo>
                          <a:pt x="9680" y="680"/>
                        </a:moveTo>
                        <a:lnTo>
                          <a:pt x="9680" y="680"/>
                        </a:lnTo>
                        <a:cubicBezTo>
                          <a:pt x="10835" y="716"/>
                          <a:pt x="11811" y="763"/>
                          <a:pt x="12228" y="787"/>
                        </a:cubicBezTo>
                        <a:cubicBezTo>
                          <a:pt x="12454" y="2597"/>
                          <a:pt x="12668" y="4407"/>
                          <a:pt x="12847" y="6216"/>
                        </a:cubicBezTo>
                        <a:lnTo>
                          <a:pt x="9704" y="6228"/>
                        </a:lnTo>
                        <a:cubicBezTo>
                          <a:pt x="9727" y="4371"/>
                          <a:pt x="9716" y="2525"/>
                          <a:pt x="9680" y="680"/>
                        </a:cubicBezTo>
                        <a:close/>
                        <a:moveTo>
                          <a:pt x="6191" y="644"/>
                        </a:moveTo>
                        <a:cubicBezTo>
                          <a:pt x="6263" y="2514"/>
                          <a:pt x="6239" y="4371"/>
                          <a:pt x="6120" y="6240"/>
                        </a:cubicBezTo>
                        <a:lnTo>
                          <a:pt x="5382" y="6240"/>
                        </a:lnTo>
                        <a:cubicBezTo>
                          <a:pt x="5477" y="4383"/>
                          <a:pt x="5584" y="2525"/>
                          <a:pt x="5691" y="656"/>
                        </a:cubicBezTo>
                        <a:cubicBezTo>
                          <a:pt x="5858" y="656"/>
                          <a:pt x="6025" y="644"/>
                          <a:pt x="6191" y="644"/>
                        </a:cubicBezTo>
                        <a:close/>
                        <a:moveTo>
                          <a:pt x="7120" y="632"/>
                        </a:moveTo>
                        <a:lnTo>
                          <a:pt x="7120" y="6240"/>
                        </a:lnTo>
                        <a:lnTo>
                          <a:pt x="6346" y="6240"/>
                        </a:lnTo>
                        <a:cubicBezTo>
                          <a:pt x="6465" y="4371"/>
                          <a:pt x="6489" y="2502"/>
                          <a:pt x="6418" y="632"/>
                        </a:cubicBezTo>
                        <a:close/>
                        <a:moveTo>
                          <a:pt x="8049" y="632"/>
                        </a:moveTo>
                        <a:cubicBezTo>
                          <a:pt x="8084" y="2502"/>
                          <a:pt x="8132" y="4371"/>
                          <a:pt x="8168" y="6228"/>
                        </a:cubicBezTo>
                        <a:cubicBezTo>
                          <a:pt x="7918" y="6228"/>
                          <a:pt x="7561" y="6240"/>
                          <a:pt x="7418" y="6240"/>
                        </a:cubicBezTo>
                        <a:lnTo>
                          <a:pt x="7418" y="632"/>
                        </a:lnTo>
                        <a:close/>
                        <a:moveTo>
                          <a:pt x="4977" y="704"/>
                        </a:moveTo>
                        <a:cubicBezTo>
                          <a:pt x="4882" y="2561"/>
                          <a:pt x="4774" y="4407"/>
                          <a:pt x="4667" y="6252"/>
                        </a:cubicBezTo>
                        <a:cubicBezTo>
                          <a:pt x="3524" y="6252"/>
                          <a:pt x="2369" y="6252"/>
                          <a:pt x="1226" y="6264"/>
                        </a:cubicBezTo>
                        <a:cubicBezTo>
                          <a:pt x="1393" y="5764"/>
                          <a:pt x="1691" y="5276"/>
                          <a:pt x="1846" y="4907"/>
                        </a:cubicBezTo>
                        <a:cubicBezTo>
                          <a:pt x="2393" y="3692"/>
                          <a:pt x="3000" y="2502"/>
                          <a:pt x="3655" y="1347"/>
                        </a:cubicBezTo>
                        <a:cubicBezTo>
                          <a:pt x="3739" y="1287"/>
                          <a:pt x="3810" y="1192"/>
                          <a:pt x="3822" y="1073"/>
                        </a:cubicBezTo>
                        <a:cubicBezTo>
                          <a:pt x="3846" y="894"/>
                          <a:pt x="4298" y="775"/>
                          <a:pt x="4977" y="704"/>
                        </a:cubicBezTo>
                        <a:close/>
                        <a:moveTo>
                          <a:pt x="17324" y="6895"/>
                        </a:moveTo>
                        <a:lnTo>
                          <a:pt x="17324" y="6907"/>
                        </a:lnTo>
                        <a:cubicBezTo>
                          <a:pt x="17347" y="7383"/>
                          <a:pt x="17062" y="7788"/>
                          <a:pt x="16693" y="8062"/>
                        </a:cubicBezTo>
                        <a:cubicBezTo>
                          <a:pt x="16693" y="7681"/>
                          <a:pt x="16669" y="7288"/>
                          <a:pt x="16645" y="6907"/>
                        </a:cubicBezTo>
                        <a:lnTo>
                          <a:pt x="17300" y="6907"/>
                        </a:lnTo>
                        <a:cubicBezTo>
                          <a:pt x="17312" y="6907"/>
                          <a:pt x="17312" y="6895"/>
                          <a:pt x="17324" y="6895"/>
                        </a:cubicBezTo>
                        <a:close/>
                        <a:moveTo>
                          <a:pt x="14371" y="6919"/>
                        </a:moveTo>
                        <a:cubicBezTo>
                          <a:pt x="14407" y="7145"/>
                          <a:pt x="14454" y="7383"/>
                          <a:pt x="14490" y="7609"/>
                        </a:cubicBezTo>
                        <a:cubicBezTo>
                          <a:pt x="14466" y="7633"/>
                          <a:pt x="14466" y="7669"/>
                          <a:pt x="14466" y="7705"/>
                        </a:cubicBezTo>
                        <a:cubicBezTo>
                          <a:pt x="14502" y="7871"/>
                          <a:pt x="14526" y="8038"/>
                          <a:pt x="14561" y="8217"/>
                        </a:cubicBezTo>
                        <a:cubicBezTo>
                          <a:pt x="14145" y="8002"/>
                          <a:pt x="13823" y="7633"/>
                          <a:pt x="13764" y="7050"/>
                        </a:cubicBezTo>
                        <a:cubicBezTo>
                          <a:pt x="13752" y="7002"/>
                          <a:pt x="13740" y="6966"/>
                          <a:pt x="13716" y="6919"/>
                        </a:cubicBezTo>
                        <a:close/>
                        <a:moveTo>
                          <a:pt x="6227" y="6955"/>
                        </a:moveTo>
                        <a:lnTo>
                          <a:pt x="6227" y="8229"/>
                        </a:lnTo>
                        <a:cubicBezTo>
                          <a:pt x="5775" y="7967"/>
                          <a:pt x="5536" y="7538"/>
                          <a:pt x="5417" y="6955"/>
                        </a:cubicBezTo>
                        <a:close/>
                        <a:moveTo>
                          <a:pt x="8989" y="6943"/>
                        </a:moveTo>
                        <a:cubicBezTo>
                          <a:pt x="8989" y="7002"/>
                          <a:pt x="8989" y="7062"/>
                          <a:pt x="8989" y="7133"/>
                        </a:cubicBezTo>
                        <a:cubicBezTo>
                          <a:pt x="8989" y="7181"/>
                          <a:pt x="9001" y="7228"/>
                          <a:pt x="9013" y="7264"/>
                        </a:cubicBezTo>
                        <a:cubicBezTo>
                          <a:pt x="8858" y="7705"/>
                          <a:pt x="8596" y="8026"/>
                          <a:pt x="8275" y="8240"/>
                        </a:cubicBezTo>
                        <a:cubicBezTo>
                          <a:pt x="8275" y="8229"/>
                          <a:pt x="8275" y="8229"/>
                          <a:pt x="8275" y="8229"/>
                        </a:cubicBezTo>
                        <a:cubicBezTo>
                          <a:pt x="8311" y="7800"/>
                          <a:pt x="8299" y="7371"/>
                          <a:pt x="8251" y="6943"/>
                        </a:cubicBezTo>
                        <a:close/>
                        <a:moveTo>
                          <a:pt x="4620" y="6955"/>
                        </a:moveTo>
                        <a:cubicBezTo>
                          <a:pt x="4620" y="6990"/>
                          <a:pt x="4620" y="7014"/>
                          <a:pt x="4620" y="7038"/>
                        </a:cubicBezTo>
                        <a:cubicBezTo>
                          <a:pt x="4620" y="7074"/>
                          <a:pt x="4632" y="7097"/>
                          <a:pt x="4632" y="7133"/>
                        </a:cubicBezTo>
                        <a:cubicBezTo>
                          <a:pt x="4373" y="7889"/>
                          <a:pt x="3561" y="8330"/>
                          <a:pt x="2766" y="8330"/>
                        </a:cubicBezTo>
                        <a:cubicBezTo>
                          <a:pt x="2171" y="8330"/>
                          <a:pt x="1586" y="8083"/>
                          <a:pt x="1250" y="7538"/>
                        </a:cubicBezTo>
                        <a:cubicBezTo>
                          <a:pt x="1143" y="7359"/>
                          <a:pt x="1107" y="7169"/>
                          <a:pt x="1095" y="6966"/>
                        </a:cubicBezTo>
                        <a:cubicBezTo>
                          <a:pt x="2274" y="6966"/>
                          <a:pt x="3453" y="6966"/>
                          <a:pt x="4620" y="6955"/>
                        </a:cubicBezTo>
                        <a:close/>
                        <a:moveTo>
                          <a:pt x="16407" y="6907"/>
                        </a:moveTo>
                        <a:cubicBezTo>
                          <a:pt x="16431" y="7336"/>
                          <a:pt x="16454" y="7776"/>
                          <a:pt x="16454" y="8205"/>
                        </a:cubicBezTo>
                        <a:cubicBezTo>
                          <a:pt x="16228" y="8336"/>
                          <a:pt x="15990" y="8407"/>
                          <a:pt x="15764" y="8419"/>
                        </a:cubicBezTo>
                        <a:lnTo>
                          <a:pt x="15752" y="8419"/>
                        </a:lnTo>
                        <a:cubicBezTo>
                          <a:pt x="15728" y="7919"/>
                          <a:pt x="15692" y="7419"/>
                          <a:pt x="15633" y="6907"/>
                        </a:cubicBezTo>
                        <a:close/>
                        <a:moveTo>
                          <a:pt x="15395" y="6919"/>
                        </a:moveTo>
                        <a:cubicBezTo>
                          <a:pt x="15454" y="7419"/>
                          <a:pt x="15490" y="7919"/>
                          <a:pt x="15514" y="8431"/>
                        </a:cubicBezTo>
                        <a:cubicBezTo>
                          <a:pt x="15288" y="8431"/>
                          <a:pt x="15038" y="8395"/>
                          <a:pt x="14811" y="8324"/>
                        </a:cubicBezTo>
                        <a:cubicBezTo>
                          <a:pt x="14800" y="8217"/>
                          <a:pt x="14776" y="8109"/>
                          <a:pt x="14764" y="8014"/>
                        </a:cubicBezTo>
                        <a:cubicBezTo>
                          <a:pt x="14776" y="7990"/>
                          <a:pt x="14788" y="7955"/>
                          <a:pt x="14788" y="7919"/>
                        </a:cubicBezTo>
                        <a:lnTo>
                          <a:pt x="14609" y="6919"/>
                        </a:lnTo>
                        <a:close/>
                        <a:moveTo>
                          <a:pt x="7144" y="6943"/>
                        </a:moveTo>
                        <a:cubicBezTo>
                          <a:pt x="7144" y="7478"/>
                          <a:pt x="7108" y="8002"/>
                          <a:pt x="7072" y="8538"/>
                        </a:cubicBezTo>
                        <a:cubicBezTo>
                          <a:pt x="6870" y="8514"/>
                          <a:pt x="6668" y="8455"/>
                          <a:pt x="6525" y="8359"/>
                        </a:cubicBezTo>
                        <a:lnTo>
                          <a:pt x="6525" y="6955"/>
                        </a:lnTo>
                        <a:cubicBezTo>
                          <a:pt x="6668" y="6955"/>
                          <a:pt x="6929" y="6943"/>
                          <a:pt x="7144" y="6943"/>
                        </a:cubicBezTo>
                        <a:close/>
                        <a:moveTo>
                          <a:pt x="8013" y="6943"/>
                        </a:moveTo>
                        <a:cubicBezTo>
                          <a:pt x="8072" y="7371"/>
                          <a:pt x="8072" y="7800"/>
                          <a:pt x="8037" y="8229"/>
                        </a:cubicBezTo>
                        <a:cubicBezTo>
                          <a:pt x="8037" y="8288"/>
                          <a:pt x="8072" y="8324"/>
                          <a:pt x="8120" y="8336"/>
                        </a:cubicBezTo>
                        <a:cubicBezTo>
                          <a:pt x="7858" y="8479"/>
                          <a:pt x="7572" y="8550"/>
                          <a:pt x="7275" y="8550"/>
                        </a:cubicBezTo>
                        <a:cubicBezTo>
                          <a:pt x="7322" y="8014"/>
                          <a:pt x="7334" y="7478"/>
                          <a:pt x="7334" y="6943"/>
                        </a:cubicBezTo>
                        <a:close/>
                        <a:moveTo>
                          <a:pt x="12775" y="6919"/>
                        </a:moveTo>
                        <a:lnTo>
                          <a:pt x="12775" y="6943"/>
                        </a:lnTo>
                        <a:cubicBezTo>
                          <a:pt x="12775" y="7086"/>
                          <a:pt x="12859" y="7169"/>
                          <a:pt x="12954" y="7228"/>
                        </a:cubicBezTo>
                        <a:cubicBezTo>
                          <a:pt x="12775" y="7752"/>
                          <a:pt x="12514" y="8240"/>
                          <a:pt x="11954" y="8455"/>
                        </a:cubicBezTo>
                        <a:cubicBezTo>
                          <a:pt x="11779" y="8625"/>
                          <a:pt x="11603" y="8710"/>
                          <a:pt x="11428" y="8710"/>
                        </a:cubicBezTo>
                        <a:cubicBezTo>
                          <a:pt x="11175" y="8710"/>
                          <a:pt x="10921" y="8533"/>
                          <a:pt x="10668" y="8181"/>
                        </a:cubicBezTo>
                        <a:cubicBezTo>
                          <a:pt x="9918" y="8074"/>
                          <a:pt x="9632" y="7717"/>
                          <a:pt x="9799" y="7086"/>
                        </a:cubicBezTo>
                        <a:cubicBezTo>
                          <a:pt x="9799" y="7038"/>
                          <a:pt x="9775" y="6978"/>
                          <a:pt x="9763" y="6931"/>
                        </a:cubicBezTo>
                        <a:cubicBezTo>
                          <a:pt x="10775" y="6931"/>
                          <a:pt x="11882" y="6931"/>
                          <a:pt x="12775" y="6919"/>
                        </a:cubicBezTo>
                        <a:close/>
                        <a:moveTo>
                          <a:pt x="5036" y="8002"/>
                        </a:moveTo>
                        <a:cubicBezTo>
                          <a:pt x="5507" y="8862"/>
                          <a:pt x="6374" y="9292"/>
                          <a:pt x="7244" y="9292"/>
                        </a:cubicBezTo>
                        <a:cubicBezTo>
                          <a:pt x="8026" y="9292"/>
                          <a:pt x="8809" y="8945"/>
                          <a:pt x="9311" y="8252"/>
                        </a:cubicBezTo>
                        <a:cubicBezTo>
                          <a:pt x="9596" y="8836"/>
                          <a:pt x="10120" y="9288"/>
                          <a:pt x="10847" y="9419"/>
                        </a:cubicBezTo>
                        <a:cubicBezTo>
                          <a:pt x="10977" y="9441"/>
                          <a:pt x="11103" y="9452"/>
                          <a:pt x="11227" y="9452"/>
                        </a:cubicBezTo>
                        <a:cubicBezTo>
                          <a:pt x="12168" y="9452"/>
                          <a:pt x="12918" y="8839"/>
                          <a:pt x="13371" y="8050"/>
                        </a:cubicBezTo>
                        <a:cubicBezTo>
                          <a:pt x="13837" y="8802"/>
                          <a:pt x="14707" y="9166"/>
                          <a:pt x="15573" y="9166"/>
                        </a:cubicBezTo>
                        <a:cubicBezTo>
                          <a:pt x="15790" y="9166"/>
                          <a:pt x="16006" y="9143"/>
                          <a:pt x="16216" y="9098"/>
                        </a:cubicBezTo>
                        <a:lnTo>
                          <a:pt x="16216" y="9098"/>
                        </a:lnTo>
                        <a:cubicBezTo>
                          <a:pt x="16264" y="10872"/>
                          <a:pt x="16466" y="12824"/>
                          <a:pt x="16193" y="14539"/>
                        </a:cubicBezTo>
                        <a:cubicBezTo>
                          <a:pt x="16038" y="15491"/>
                          <a:pt x="15728" y="15587"/>
                          <a:pt x="14800" y="15753"/>
                        </a:cubicBezTo>
                        <a:cubicBezTo>
                          <a:pt x="14614" y="15785"/>
                          <a:pt x="14417" y="15794"/>
                          <a:pt x="14219" y="15794"/>
                        </a:cubicBezTo>
                        <a:cubicBezTo>
                          <a:pt x="13938" y="15794"/>
                          <a:pt x="13652" y="15776"/>
                          <a:pt x="13383" y="15776"/>
                        </a:cubicBezTo>
                        <a:cubicBezTo>
                          <a:pt x="13343" y="15776"/>
                          <a:pt x="13303" y="15776"/>
                          <a:pt x="13264" y="15777"/>
                        </a:cubicBezTo>
                        <a:cubicBezTo>
                          <a:pt x="12472" y="15785"/>
                          <a:pt x="11675" y="15794"/>
                          <a:pt x="10880" y="15794"/>
                        </a:cubicBezTo>
                        <a:cubicBezTo>
                          <a:pt x="10551" y="15794"/>
                          <a:pt x="10222" y="15792"/>
                          <a:pt x="9894" y="15789"/>
                        </a:cubicBezTo>
                        <a:cubicBezTo>
                          <a:pt x="8870" y="15789"/>
                          <a:pt x="7846" y="15777"/>
                          <a:pt x="6822" y="15753"/>
                        </a:cubicBezTo>
                        <a:cubicBezTo>
                          <a:pt x="6203" y="15741"/>
                          <a:pt x="5596" y="15718"/>
                          <a:pt x="4977" y="15706"/>
                        </a:cubicBezTo>
                        <a:cubicBezTo>
                          <a:pt x="4937" y="15704"/>
                          <a:pt x="4896" y="15703"/>
                          <a:pt x="4853" y="15703"/>
                        </a:cubicBezTo>
                        <a:cubicBezTo>
                          <a:pt x="4559" y="15703"/>
                          <a:pt x="4191" y="15740"/>
                          <a:pt x="3850" y="15740"/>
                        </a:cubicBezTo>
                        <a:cubicBezTo>
                          <a:pt x="3580" y="15740"/>
                          <a:pt x="3328" y="15717"/>
                          <a:pt x="3143" y="15634"/>
                        </a:cubicBezTo>
                        <a:cubicBezTo>
                          <a:pt x="2024" y="15146"/>
                          <a:pt x="2405" y="13455"/>
                          <a:pt x="2405" y="12455"/>
                        </a:cubicBezTo>
                        <a:cubicBezTo>
                          <a:pt x="2405" y="11300"/>
                          <a:pt x="2405" y="10157"/>
                          <a:pt x="2405" y="9002"/>
                        </a:cubicBezTo>
                        <a:cubicBezTo>
                          <a:pt x="2589" y="9037"/>
                          <a:pt x="2775" y="9054"/>
                          <a:pt x="2959" y="9054"/>
                        </a:cubicBezTo>
                        <a:cubicBezTo>
                          <a:pt x="3786" y="9054"/>
                          <a:pt x="4579" y="8704"/>
                          <a:pt x="5036" y="8002"/>
                        </a:cubicBezTo>
                        <a:close/>
                        <a:moveTo>
                          <a:pt x="13129" y="1"/>
                        </a:moveTo>
                        <a:cubicBezTo>
                          <a:pt x="12574" y="1"/>
                          <a:pt x="12007" y="62"/>
                          <a:pt x="11542" y="62"/>
                        </a:cubicBezTo>
                        <a:cubicBezTo>
                          <a:pt x="11508" y="62"/>
                          <a:pt x="11475" y="62"/>
                          <a:pt x="11442" y="61"/>
                        </a:cubicBezTo>
                        <a:cubicBezTo>
                          <a:pt x="10094" y="31"/>
                          <a:pt x="8741" y="1"/>
                          <a:pt x="7393" y="1"/>
                        </a:cubicBezTo>
                        <a:cubicBezTo>
                          <a:pt x="6609" y="1"/>
                          <a:pt x="5827" y="11"/>
                          <a:pt x="5048" y="37"/>
                        </a:cubicBezTo>
                        <a:cubicBezTo>
                          <a:pt x="4310" y="61"/>
                          <a:pt x="3536" y="61"/>
                          <a:pt x="3239" y="668"/>
                        </a:cubicBezTo>
                        <a:cubicBezTo>
                          <a:pt x="3215" y="680"/>
                          <a:pt x="3203" y="704"/>
                          <a:pt x="3179" y="728"/>
                        </a:cubicBezTo>
                        <a:cubicBezTo>
                          <a:pt x="2310" y="2252"/>
                          <a:pt x="1524" y="3811"/>
                          <a:pt x="857" y="5419"/>
                        </a:cubicBezTo>
                        <a:cubicBezTo>
                          <a:pt x="441" y="6419"/>
                          <a:pt x="0" y="7157"/>
                          <a:pt x="750" y="8038"/>
                        </a:cubicBezTo>
                        <a:cubicBezTo>
                          <a:pt x="1024" y="8359"/>
                          <a:pt x="1345" y="8598"/>
                          <a:pt x="1703" y="8764"/>
                        </a:cubicBezTo>
                        <a:cubicBezTo>
                          <a:pt x="1691" y="10419"/>
                          <a:pt x="1691" y="12062"/>
                          <a:pt x="1691" y="13717"/>
                        </a:cubicBezTo>
                        <a:cubicBezTo>
                          <a:pt x="1691" y="14515"/>
                          <a:pt x="1453" y="15563"/>
                          <a:pt x="2191" y="16110"/>
                        </a:cubicBezTo>
                        <a:cubicBezTo>
                          <a:pt x="2558" y="16381"/>
                          <a:pt x="3117" y="16439"/>
                          <a:pt x="3675" y="16439"/>
                        </a:cubicBezTo>
                        <a:cubicBezTo>
                          <a:pt x="4094" y="16439"/>
                          <a:pt x="4512" y="16406"/>
                          <a:pt x="4849" y="16406"/>
                        </a:cubicBezTo>
                        <a:cubicBezTo>
                          <a:pt x="4893" y="16406"/>
                          <a:pt x="4936" y="16407"/>
                          <a:pt x="4977" y="16408"/>
                        </a:cubicBezTo>
                        <a:cubicBezTo>
                          <a:pt x="6620" y="16468"/>
                          <a:pt x="8251" y="16491"/>
                          <a:pt x="9894" y="16503"/>
                        </a:cubicBezTo>
                        <a:cubicBezTo>
                          <a:pt x="10360" y="16503"/>
                          <a:pt x="10827" y="16504"/>
                          <a:pt x="11295" y="16504"/>
                        </a:cubicBezTo>
                        <a:cubicBezTo>
                          <a:pt x="12463" y="16504"/>
                          <a:pt x="13634" y="16498"/>
                          <a:pt x="14800" y="16456"/>
                        </a:cubicBezTo>
                        <a:cubicBezTo>
                          <a:pt x="15442" y="16432"/>
                          <a:pt x="16312" y="16527"/>
                          <a:pt x="16716" y="15908"/>
                        </a:cubicBezTo>
                        <a:cubicBezTo>
                          <a:pt x="17205" y="15170"/>
                          <a:pt x="16907" y="13741"/>
                          <a:pt x="16919" y="12920"/>
                        </a:cubicBezTo>
                        <a:cubicBezTo>
                          <a:pt x="16931" y="11562"/>
                          <a:pt x="16931" y="10205"/>
                          <a:pt x="16919" y="8848"/>
                        </a:cubicBezTo>
                        <a:cubicBezTo>
                          <a:pt x="17669" y="8443"/>
                          <a:pt x="18181" y="7681"/>
                          <a:pt x="18002" y="6585"/>
                        </a:cubicBezTo>
                        <a:cubicBezTo>
                          <a:pt x="17978" y="6466"/>
                          <a:pt x="17919" y="6395"/>
                          <a:pt x="17848" y="6359"/>
                        </a:cubicBezTo>
                        <a:cubicBezTo>
                          <a:pt x="17395" y="5442"/>
                          <a:pt x="16943" y="4526"/>
                          <a:pt x="16502" y="3609"/>
                        </a:cubicBezTo>
                        <a:cubicBezTo>
                          <a:pt x="16050" y="2680"/>
                          <a:pt x="15681" y="1525"/>
                          <a:pt x="15073" y="692"/>
                        </a:cubicBezTo>
                        <a:cubicBezTo>
                          <a:pt x="14656" y="120"/>
                          <a:pt x="13904" y="1"/>
                          <a:pt x="13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90;p24">
                    <a:extLst>
                      <a:ext uri="{FF2B5EF4-FFF2-40B4-BE49-F238E27FC236}">
                        <a16:creationId xmlns:a16="http://schemas.microsoft.com/office/drawing/2014/main" id="{9AC7D498-D3DD-A3E8-E2F8-63452DCBBBD2}"/>
                      </a:ext>
                    </a:extLst>
                  </p:cNvPr>
                  <p:cNvSpPr/>
                  <p:nvPr/>
                </p:nvSpPr>
                <p:spPr>
                  <a:xfrm>
                    <a:off x="3628481" y="2836867"/>
                    <a:ext cx="144179" cy="65858"/>
                  </a:xfrm>
                  <a:custGeom>
                    <a:avLst/>
                    <a:gdLst/>
                    <a:ahLst/>
                    <a:cxnLst/>
                    <a:rect l="l" t="t" r="r" b="b"/>
                    <a:pathLst>
                      <a:path w="6224" h="2843" extrusionOk="0">
                        <a:moveTo>
                          <a:pt x="144" y="1"/>
                        </a:moveTo>
                        <a:cubicBezTo>
                          <a:pt x="1" y="1"/>
                          <a:pt x="5" y="228"/>
                          <a:pt x="156" y="239"/>
                        </a:cubicBezTo>
                        <a:cubicBezTo>
                          <a:pt x="644" y="287"/>
                          <a:pt x="1358" y="144"/>
                          <a:pt x="1680" y="608"/>
                        </a:cubicBezTo>
                        <a:cubicBezTo>
                          <a:pt x="1989" y="1061"/>
                          <a:pt x="1930" y="2073"/>
                          <a:pt x="1977" y="2585"/>
                        </a:cubicBezTo>
                        <a:cubicBezTo>
                          <a:pt x="1977" y="2656"/>
                          <a:pt x="2025" y="2704"/>
                          <a:pt x="2096" y="2704"/>
                        </a:cubicBezTo>
                        <a:cubicBezTo>
                          <a:pt x="2680" y="2740"/>
                          <a:pt x="3263" y="2763"/>
                          <a:pt x="3846" y="2763"/>
                        </a:cubicBezTo>
                        <a:cubicBezTo>
                          <a:pt x="4098" y="2771"/>
                          <a:pt x="4609" y="2842"/>
                          <a:pt x="5032" y="2842"/>
                        </a:cubicBezTo>
                        <a:cubicBezTo>
                          <a:pt x="5268" y="2842"/>
                          <a:pt x="5477" y="2820"/>
                          <a:pt x="5597" y="2752"/>
                        </a:cubicBezTo>
                        <a:cubicBezTo>
                          <a:pt x="5871" y="2585"/>
                          <a:pt x="5704" y="2752"/>
                          <a:pt x="5882" y="2466"/>
                        </a:cubicBezTo>
                        <a:cubicBezTo>
                          <a:pt x="6025" y="2240"/>
                          <a:pt x="6180" y="870"/>
                          <a:pt x="5978" y="596"/>
                        </a:cubicBezTo>
                        <a:cubicBezTo>
                          <a:pt x="5814" y="363"/>
                          <a:pt x="5366" y="318"/>
                          <a:pt x="4978" y="318"/>
                        </a:cubicBezTo>
                        <a:cubicBezTo>
                          <a:pt x="4773" y="318"/>
                          <a:pt x="4585" y="330"/>
                          <a:pt x="4466" y="335"/>
                        </a:cubicBezTo>
                        <a:cubicBezTo>
                          <a:pt x="4323" y="335"/>
                          <a:pt x="4323" y="573"/>
                          <a:pt x="4466" y="573"/>
                        </a:cubicBezTo>
                        <a:cubicBezTo>
                          <a:pt x="4471" y="573"/>
                          <a:pt x="4476" y="573"/>
                          <a:pt x="4481" y="573"/>
                        </a:cubicBezTo>
                        <a:cubicBezTo>
                          <a:pt x="5392" y="573"/>
                          <a:pt x="6223" y="1612"/>
                          <a:pt x="5418" y="2299"/>
                        </a:cubicBezTo>
                        <a:cubicBezTo>
                          <a:pt x="5162" y="2517"/>
                          <a:pt x="4774" y="2569"/>
                          <a:pt x="4376" y="2569"/>
                        </a:cubicBezTo>
                        <a:cubicBezTo>
                          <a:pt x="4035" y="2569"/>
                          <a:pt x="3686" y="2531"/>
                          <a:pt x="3406" y="2525"/>
                        </a:cubicBezTo>
                        <a:cubicBezTo>
                          <a:pt x="2656" y="2501"/>
                          <a:pt x="2334" y="2525"/>
                          <a:pt x="2120" y="1775"/>
                        </a:cubicBezTo>
                        <a:cubicBezTo>
                          <a:pt x="1977" y="1251"/>
                          <a:pt x="1941" y="680"/>
                          <a:pt x="1810" y="144"/>
                        </a:cubicBezTo>
                        <a:cubicBezTo>
                          <a:pt x="1799" y="96"/>
                          <a:pt x="1751" y="61"/>
                          <a:pt x="1703" y="61"/>
                        </a:cubicBezTo>
                        <a:cubicBezTo>
                          <a:pt x="1613" y="63"/>
                          <a:pt x="1524" y="64"/>
                          <a:pt x="1435" y="64"/>
                        </a:cubicBezTo>
                        <a:cubicBezTo>
                          <a:pt x="1004" y="64"/>
                          <a:pt x="580" y="41"/>
                          <a:pt x="156" y="1"/>
                        </a:cubicBezTo>
                        <a:cubicBezTo>
                          <a:pt x="152" y="1"/>
                          <a:pt x="148"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91;p24">
                    <a:extLst>
                      <a:ext uri="{FF2B5EF4-FFF2-40B4-BE49-F238E27FC236}">
                        <a16:creationId xmlns:a16="http://schemas.microsoft.com/office/drawing/2014/main" id="{9DE8C743-7416-E2B7-8E74-4B5C0434A873}"/>
                      </a:ext>
                    </a:extLst>
                  </p:cNvPr>
                  <p:cNvSpPr/>
                  <p:nvPr/>
                </p:nvSpPr>
                <p:spPr>
                  <a:xfrm>
                    <a:off x="3686136" y="2903348"/>
                    <a:ext cx="23466" cy="19505"/>
                  </a:xfrm>
                  <a:custGeom>
                    <a:avLst/>
                    <a:gdLst/>
                    <a:ahLst/>
                    <a:cxnLst/>
                    <a:rect l="l" t="t" r="r" b="b"/>
                    <a:pathLst>
                      <a:path w="1013" h="842" extrusionOk="0">
                        <a:moveTo>
                          <a:pt x="500" y="239"/>
                        </a:moveTo>
                        <a:cubicBezTo>
                          <a:pt x="663" y="320"/>
                          <a:pt x="667" y="596"/>
                          <a:pt x="454" y="596"/>
                        </a:cubicBezTo>
                        <a:cubicBezTo>
                          <a:pt x="450" y="596"/>
                          <a:pt x="445" y="596"/>
                          <a:pt x="441" y="596"/>
                        </a:cubicBezTo>
                        <a:cubicBezTo>
                          <a:pt x="179" y="584"/>
                          <a:pt x="238" y="239"/>
                          <a:pt x="476" y="239"/>
                        </a:cubicBezTo>
                        <a:close/>
                        <a:moveTo>
                          <a:pt x="476" y="1"/>
                        </a:moveTo>
                        <a:cubicBezTo>
                          <a:pt x="250" y="1"/>
                          <a:pt x="60" y="167"/>
                          <a:pt x="24" y="393"/>
                        </a:cubicBezTo>
                        <a:cubicBezTo>
                          <a:pt x="0" y="608"/>
                          <a:pt x="167" y="786"/>
                          <a:pt x="381" y="834"/>
                        </a:cubicBezTo>
                        <a:cubicBezTo>
                          <a:pt x="408" y="839"/>
                          <a:pt x="435" y="841"/>
                          <a:pt x="460" y="841"/>
                        </a:cubicBezTo>
                        <a:cubicBezTo>
                          <a:pt x="876" y="841"/>
                          <a:pt x="1012" y="227"/>
                          <a:pt x="619" y="36"/>
                        </a:cubicBezTo>
                        <a:cubicBezTo>
                          <a:pt x="595" y="24"/>
                          <a:pt x="572" y="24"/>
                          <a:pt x="548" y="24"/>
                        </a:cubicBezTo>
                        <a:cubicBezTo>
                          <a:pt x="524" y="12"/>
                          <a:pt x="500" y="1"/>
                          <a:pt x="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92;p24">
                    <a:extLst>
                      <a:ext uri="{FF2B5EF4-FFF2-40B4-BE49-F238E27FC236}">
                        <a16:creationId xmlns:a16="http://schemas.microsoft.com/office/drawing/2014/main" id="{54520E96-D359-52D8-553F-463FFF4650C3}"/>
                      </a:ext>
                    </a:extLst>
                  </p:cNvPr>
                  <p:cNvSpPr/>
                  <p:nvPr/>
                </p:nvSpPr>
                <p:spPr>
                  <a:xfrm>
                    <a:off x="3725006" y="2903834"/>
                    <a:ext cx="22655" cy="19760"/>
                  </a:xfrm>
                  <a:custGeom>
                    <a:avLst/>
                    <a:gdLst/>
                    <a:ahLst/>
                    <a:cxnLst/>
                    <a:rect l="l" t="t" r="r" b="b"/>
                    <a:pathLst>
                      <a:path w="978" h="853" extrusionOk="0">
                        <a:moveTo>
                          <a:pt x="518" y="272"/>
                        </a:moveTo>
                        <a:cubicBezTo>
                          <a:pt x="566" y="272"/>
                          <a:pt x="615" y="291"/>
                          <a:pt x="656" y="337"/>
                        </a:cubicBezTo>
                        <a:cubicBezTo>
                          <a:pt x="712" y="449"/>
                          <a:pt x="658" y="619"/>
                          <a:pt x="529" y="619"/>
                        </a:cubicBezTo>
                        <a:cubicBezTo>
                          <a:pt x="494" y="619"/>
                          <a:pt x="452" y="606"/>
                          <a:pt x="406" y="575"/>
                        </a:cubicBezTo>
                        <a:cubicBezTo>
                          <a:pt x="225" y="458"/>
                          <a:pt x="366" y="272"/>
                          <a:pt x="518" y="272"/>
                        </a:cubicBezTo>
                        <a:close/>
                        <a:moveTo>
                          <a:pt x="571" y="0"/>
                        </a:moveTo>
                        <a:cubicBezTo>
                          <a:pt x="536" y="0"/>
                          <a:pt x="509" y="20"/>
                          <a:pt x="489" y="39"/>
                        </a:cubicBezTo>
                        <a:cubicBezTo>
                          <a:pt x="382" y="51"/>
                          <a:pt x="275" y="87"/>
                          <a:pt x="203" y="158"/>
                        </a:cubicBezTo>
                        <a:cubicBezTo>
                          <a:pt x="1" y="349"/>
                          <a:pt x="72" y="646"/>
                          <a:pt x="287" y="777"/>
                        </a:cubicBezTo>
                        <a:cubicBezTo>
                          <a:pt x="367" y="828"/>
                          <a:pt x="455" y="853"/>
                          <a:pt x="540" y="853"/>
                        </a:cubicBezTo>
                        <a:cubicBezTo>
                          <a:pt x="696" y="853"/>
                          <a:pt x="840" y="768"/>
                          <a:pt x="894" y="599"/>
                        </a:cubicBezTo>
                        <a:cubicBezTo>
                          <a:pt x="977" y="361"/>
                          <a:pt x="846" y="75"/>
                          <a:pt x="596" y="3"/>
                        </a:cubicBezTo>
                        <a:cubicBezTo>
                          <a:pt x="587" y="1"/>
                          <a:pt x="579" y="0"/>
                          <a:pt x="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93;p24">
                    <a:extLst>
                      <a:ext uri="{FF2B5EF4-FFF2-40B4-BE49-F238E27FC236}">
                        <a16:creationId xmlns:a16="http://schemas.microsoft.com/office/drawing/2014/main" id="{9367C781-14CD-CB9C-B204-4F03D77DA4CE}"/>
                      </a:ext>
                    </a:extLst>
                  </p:cNvPr>
                  <p:cNvSpPr/>
                  <p:nvPr/>
                </p:nvSpPr>
                <p:spPr>
                  <a:xfrm>
                    <a:off x="3612776" y="2819262"/>
                    <a:ext cx="206585" cy="117308"/>
                  </a:xfrm>
                  <a:custGeom>
                    <a:avLst/>
                    <a:gdLst/>
                    <a:ahLst/>
                    <a:cxnLst/>
                    <a:rect l="l" t="t" r="r" b="b"/>
                    <a:pathLst>
                      <a:path w="8918" h="5064" extrusionOk="0">
                        <a:moveTo>
                          <a:pt x="1703" y="285"/>
                        </a:moveTo>
                        <a:cubicBezTo>
                          <a:pt x="1969" y="285"/>
                          <a:pt x="2243" y="309"/>
                          <a:pt x="2488" y="309"/>
                        </a:cubicBezTo>
                        <a:cubicBezTo>
                          <a:pt x="2642" y="308"/>
                          <a:pt x="2795" y="307"/>
                          <a:pt x="2948" y="307"/>
                        </a:cubicBezTo>
                        <a:cubicBezTo>
                          <a:pt x="4592" y="307"/>
                          <a:pt x="6236" y="364"/>
                          <a:pt x="7870" y="452"/>
                        </a:cubicBezTo>
                        <a:cubicBezTo>
                          <a:pt x="7887" y="460"/>
                          <a:pt x="7904" y="468"/>
                          <a:pt x="7925" y="468"/>
                        </a:cubicBezTo>
                        <a:cubicBezTo>
                          <a:pt x="7934" y="468"/>
                          <a:pt x="7943" y="467"/>
                          <a:pt x="7953" y="464"/>
                        </a:cubicBezTo>
                        <a:cubicBezTo>
                          <a:pt x="7958" y="463"/>
                          <a:pt x="7963" y="462"/>
                          <a:pt x="7968" y="462"/>
                        </a:cubicBezTo>
                        <a:cubicBezTo>
                          <a:pt x="8362" y="462"/>
                          <a:pt x="8500" y="2896"/>
                          <a:pt x="8430" y="3202"/>
                        </a:cubicBezTo>
                        <a:cubicBezTo>
                          <a:pt x="8132" y="4571"/>
                          <a:pt x="6858" y="4666"/>
                          <a:pt x="5739" y="4702"/>
                        </a:cubicBezTo>
                        <a:cubicBezTo>
                          <a:pt x="5108" y="4723"/>
                          <a:pt x="4075" y="4865"/>
                          <a:pt x="3083" y="4865"/>
                        </a:cubicBezTo>
                        <a:cubicBezTo>
                          <a:pt x="1828" y="4865"/>
                          <a:pt x="638" y="4638"/>
                          <a:pt x="405" y="3654"/>
                        </a:cubicBezTo>
                        <a:cubicBezTo>
                          <a:pt x="250" y="3011"/>
                          <a:pt x="381" y="2154"/>
                          <a:pt x="369" y="1476"/>
                        </a:cubicBezTo>
                        <a:cubicBezTo>
                          <a:pt x="357" y="702"/>
                          <a:pt x="143" y="535"/>
                          <a:pt x="1238" y="321"/>
                        </a:cubicBezTo>
                        <a:cubicBezTo>
                          <a:pt x="1386" y="294"/>
                          <a:pt x="1543" y="285"/>
                          <a:pt x="1703" y="285"/>
                        </a:cubicBezTo>
                        <a:close/>
                        <a:moveTo>
                          <a:pt x="1249" y="1"/>
                        </a:moveTo>
                        <a:cubicBezTo>
                          <a:pt x="782" y="1"/>
                          <a:pt x="341" y="79"/>
                          <a:pt x="143" y="404"/>
                        </a:cubicBezTo>
                        <a:cubicBezTo>
                          <a:pt x="0" y="642"/>
                          <a:pt x="131" y="1214"/>
                          <a:pt x="131" y="1476"/>
                        </a:cubicBezTo>
                        <a:cubicBezTo>
                          <a:pt x="143" y="2297"/>
                          <a:pt x="131" y="3119"/>
                          <a:pt x="179" y="3928"/>
                        </a:cubicBezTo>
                        <a:cubicBezTo>
                          <a:pt x="226" y="4797"/>
                          <a:pt x="143" y="4928"/>
                          <a:pt x="988" y="5000"/>
                        </a:cubicBezTo>
                        <a:cubicBezTo>
                          <a:pt x="1511" y="5046"/>
                          <a:pt x="2042" y="5064"/>
                          <a:pt x="2576" y="5064"/>
                        </a:cubicBezTo>
                        <a:cubicBezTo>
                          <a:pt x="3832" y="5064"/>
                          <a:pt x="5106" y="4967"/>
                          <a:pt x="6334" y="4916"/>
                        </a:cubicBezTo>
                        <a:cubicBezTo>
                          <a:pt x="6405" y="4913"/>
                          <a:pt x="6476" y="4912"/>
                          <a:pt x="6547" y="4912"/>
                        </a:cubicBezTo>
                        <a:cubicBezTo>
                          <a:pt x="6749" y="4912"/>
                          <a:pt x="6953" y="4921"/>
                          <a:pt x="7150" y="4921"/>
                        </a:cubicBezTo>
                        <a:cubicBezTo>
                          <a:pt x="7696" y="4921"/>
                          <a:pt x="8198" y="4852"/>
                          <a:pt x="8501" y="4333"/>
                        </a:cubicBezTo>
                        <a:cubicBezTo>
                          <a:pt x="8918" y="3631"/>
                          <a:pt x="8775" y="1666"/>
                          <a:pt x="8596" y="952"/>
                        </a:cubicBezTo>
                        <a:cubicBezTo>
                          <a:pt x="8491" y="508"/>
                          <a:pt x="8455" y="225"/>
                          <a:pt x="8050" y="225"/>
                        </a:cubicBezTo>
                        <a:cubicBezTo>
                          <a:pt x="8042" y="225"/>
                          <a:pt x="8034" y="225"/>
                          <a:pt x="8025" y="225"/>
                        </a:cubicBezTo>
                        <a:cubicBezTo>
                          <a:pt x="6179" y="118"/>
                          <a:pt x="4334" y="71"/>
                          <a:pt x="2488" y="71"/>
                        </a:cubicBezTo>
                        <a:cubicBezTo>
                          <a:pt x="2477" y="71"/>
                          <a:pt x="2466" y="71"/>
                          <a:pt x="2454" y="71"/>
                        </a:cubicBezTo>
                        <a:cubicBezTo>
                          <a:pt x="2152" y="71"/>
                          <a:pt x="1689" y="1"/>
                          <a:pt x="1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794;p24">
                <a:extLst>
                  <a:ext uri="{FF2B5EF4-FFF2-40B4-BE49-F238E27FC236}">
                    <a16:creationId xmlns:a16="http://schemas.microsoft.com/office/drawing/2014/main" id="{138CABDC-906B-E414-31B8-43DF0FD5F85A}"/>
                  </a:ext>
                </a:extLst>
              </p:cNvPr>
              <p:cNvSpPr txBox="1"/>
              <p:nvPr/>
            </p:nvSpPr>
            <p:spPr>
              <a:xfrm>
                <a:off x="2863003" y="1821132"/>
                <a:ext cx="1644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200" dirty="0">
                    <a:solidFill>
                      <a:srgbClr val="434343"/>
                    </a:solidFill>
                    <a:latin typeface="Roboto"/>
                    <a:ea typeface="Roboto"/>
                    <a:cs typeface="Roboto"/>
                    <a:sym typeface="Roboto"/>
                  </a:rPr>
                  <a:t>1 al mes</a:t>
                </a:r>
              </a:p>
              <a:p>
                <a:pPr marL="0" lvl="0" indent="0" algn="ctr" rtl="0">
                  <a:spcBef>
                    <a:spcPts val="0"/>
                  </a:spcBef>
                  <a:spcAft>
                    <a:spcPts val="0"/>
                  </a:spcAft>
                  <a:buNone/>
                </a:pPr>
                <a:r>
                  <a:rPr lang="es-CO" sz="1200" dirty="0">
                    <a:solidFill>
                      <a:srgbClr val="434343"/>
                    </a:solidFill>
                    <a:latin typeface="Roboto"/>
                    <a:ea typeface="Roboto"/>
                    <a:cs typeface="Roboto"/>
                    <a:sym typeface="Roboto"/>
                  </a:rPr>
                  <a:t>Presencial / 4 Horas</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11" name="Google Shape;795;p24">
                <a:extLst>
                  <a:ext uri="{FF2B5EF4-FFF2-40B4-BE49-F238E27FC236}">
                    <a16:creationId xmlns:a16="http://schemas.microsoft.com/office/drawing/2014/main" id="{4E302E45-0B5A-3753-1F90-42268D83975D}"/>
                  </a:ext>
                </a:extLst>
              </p:cNvPr>
              <p:cNvSpPr txBox="1"/>
              <p:nvPr/>
            </p:nvSpPr>
            <p:spPr>
              <a:xfrm>
                <a:off x="2951613" y="2118622"/>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CO" b="1" dirty="0">
                    <a:solidFill>
                      <a:srgbClr val="434343"/>
                    </a:solidFill>
                    <a:latin typeface="Arial" panose="020B0604020202020204" pitchFamily="34" charset="0"/>
                    <a:ea typeface="Fira Sans Extra Condensed Medium"/>
                    <a:cs typeface="Arial" panose="020B0604020202020204" pitchFamily="34" charset="0"/>
                    <a:sym typeface="Fira Sans Extra Condensed Medium"/>
                  </a:rPr>
                  <a:t>Acompañamiento en campo</a:t>
                </a:r>
                <a:endParaRPr lang="es-CO"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122" name="Google Shape;796;p24">
              <a:extLst>
                <a:ext uri="{FF2B5EF4-FFF2-40B4-BE49-F238E27FC236}">
                  <a16:creationId xmlns:a16="http://schemas.microsoft.com/office/drawing/2014/main" id="{5ADC2D2F-8D01-1F3E-C3B9-AFC730615D9C}"/>
                </a:ext>
              </a:extLst>
            </p:cNvPr>
            <p:cNvGrpSpPr/>
            <p:nvPr/>
          </p:nvGrpSpPr>
          <p:grpSpPr>
            <a:xfrm>
              <a:off x="7470657" y="3195467"/>
              <a:ext cx="1687642" cy="1727087"/>
              <a:chOff x="5934750" y="2545324"/>
              <a:chExt cx="1687642" cy="1727087"/>
            </a:xfrm>
          </p:grpSpPr>
          <p:grpSp>
            <p:nvGrpSpPr>
              <p:cNvPr id="123" name="Google Shape;797;p24">
                <a:extLst>
                  <a:ext uri="{FF2B5EF4-FFF2-40B4-BE49-F238E27FC236}">
                    <a16:creationId xmlns:a16="http://schemas.microsoft.com/office/drawing/2014/main" id="{DDD4023D-7801-0390-6766-3B1BECA664A9}"/>
                  </a:ext>
                </a:extLst>
              </p:cNvPr>
              <p:cNvGrpSpPr/>
              <p:nvPr/>
            </p:nvGrpSpPr>
            <p:grpSpPr>
              <a:xfrm>
                <a:off x="6349716" y="2545324"/>
                <a:ext cx="883420" cy="883166"/>
                <a:chOff x="6289103" y="2579562"/>
                <a:chExt cx="883420" cy="883166"/>
              </a:xfrm>
            </p:grpSpPr>
            <p:sp>
              <p:nvSpPr>
                <p:cNvPr id="126" name="Google Shape;798;p24">
                  <a:extLst>
                    <a:ext uri="{FF2B5EF4-FFF2-40B4-BE49-F238E27FC236}">
                      <a16:creationId xmlns:a16="http://schemas.microsoft.com/office/drawing/2014/main" id="{09DF8F57-39C7-3767-1095-2248B6EA4209}"/>
                    </a:ext>
                  </a:extLst>
                </p:cNvPr>
                <p:cNvSpPr/>
                <p:nvPr/>
              </p:nvSpPr>
              <p:spPr>
                <a:xfrm>
                  <a:off x="6289103" y="2579562"/>
                  <a:ext cx="883420" cy="883166"/>
                </a:xfrm>
                <a:custGeom>
                  <a:avLst/>
                  <a:gdLst/>
                  <a:ahLst/>
                  <a:cxnLst/>
                  <a:rect l="l" t="t" r="r" b="b"/>
                  <a:pathLst>
                    <a:path w="38136" h="38125" extrusionOk="0">
                      <a:moveTo>
                        <a:pt x="19062" y="1"/>
                      </a:moveTo>
                      <a:cubicBezTo>
                        <a:pt x="8537" y="1"/>
                        <a:pt x="0" y="8537"/>
                        <a:pt x="0" y="19063"/>
                      </a:cubicBezTo>
                      <a:cubicBezTo>
                        <a:pt x="0" y="29588"/>
                        <a:pt x="8537" y="38124"/>
                        <a:pt x="19062" y="38124"/>
                      </a:cubicBezTo>
                      <a:cubicBezTo>
                        <a:pt x="29599" y="38124"/>
                        <a:pt x="38136" y="29588"/>
                        <a:pt x="38136" y="19063"/>
                      </a:cubicBezTo>
                      <a:cubicBezTo>
                        <a:pt x="38136" y="8537"/>
                        <a:pt x="29599" y="1"/>
                        <a:pt x="19062"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01;p24">
                  <a:extLst>
                    <a:ext uri="{FF2B5EF4-FFF2-40B4-BE49-F238E27FC236}">
                      <a16:creationId xmlns:a16="http://schemas.microsoft.com/office/drawing/2014/main" id="{5ECF002E-5CED-2426-B60E-A6A6715AF950}"/>
                    </a:ext>
                  </a:extLst>
                </p:cNvPr>
                <p:cNvSpPr/>
                <p:nvPr/>
              </p:nvSpPr>
              <p:spPr>
                <a:xfrm>
                  <a:off x="6467258" y="2751091"/>
                  <a:ext cx="434228" cy="95185"/>
                </a:xfrm>
                <a:custGeom>
                  <a:avLst/>
                  <a:gdLst/>
                  <a:ahLst/>
                  <a:cxnLst/>
                  <a:rect l="l" t="t" r="r" b="b"/>
                  <a:pathLst>
                    <a:path w="18745" h="4109" extrusionOk="0">
                      <a:moveTo>
                        <a:pt x="8323" y="370"/>
                      </a:moveTo>
                      <a:cubicBezTo>
                        <a:pt x="10693" y="585"/>
                        <a:pt x="13133" y="847"/>
                        <a:pt x="15396" y="1513"/>
                      </a:cubicBezTo>
                      <a:cubicBezTo>
                        <a:pt x="16098" y="1728"/>
                        <a:pt x="17979" y="2109"/>
                        <a:pt x="16991" y="3454"/>
                      </a:cubicBezTo>
                      <a:cubicBezTo>
                        <a:pt x="16819" y="3696"/>
                        <a:pt x="16259" y="3723"/>
                        <a:pt x="15755" y="3723"/>
                      </a:cubicBezTo>
                      <a:cubicBezTo>
                        <a:pt x="15610" y="3723"/>
                        <a:pt x="15470" y="3721"/>
                        <a:pt x="15345" y="3721"/>
                      </a:cubicBezTo>
                      <a:cubicBezTo>
                        <a:pt x="15242" y="3721"/>
                        <a:pt x="15150" y="3722"/>
                        <a:pt x="15074" y="3728"/>
                      </a:cubicBezTo>
                      <a:cubicBezTo>
                        <a:pt x="14031" y="3816"/>
                        <a:pt x="12975" y="3845"/>
                        <a:pt x="11920" y="3845"/>
                      </a:cubicBezTo>
                      <a:cubicBezTo>
                        <a:pt x="11542" y="3845"/>
                        <a:pt x="11165" y="3841"/>
                        <a:pt x="10788" y="3835"/>
                      </a:cubicBezTo>
                      <a:cubicBezTo>
                        <a:pt x="8168" y="3811"/>
                        <a:pt x="5323" y="3799"/>
                        <a:pt x="2763" y="3180"/>
                      </a:cubicBezTo>
                      <a:cubicBezTo>
                        <a:pt x="1870" y="2966"/>
                        <a:pt x="239" y="2216"/>
                        <a:pt x="1834" y="1299"/>
                      </a:cubicBezTo>
                      <a:cubicBezTo>
                        <a:pt x="2334" y="1013"/>
                        <a:pt x="3215" y="990"/>
                        <a:pt x="3775" y="882"/>
                      </a:cubicBezTo>
                      <a:cubicBezTo>
                        <a:pt x="5251" y="632"/>
                        <a:pt x="6728" y="489"/>
                        <a:pt x="8228" y="430"/>
                      </a:cubicBezTo>
                      <a:cubicBezTo>
                        <a:pt x="8276" y="418"/>
                        <a:pt x="8311" y="394"/>
                        <a:pt x="8323" y="370"/>
                      </a:cubicBezTo>
                      <a:close/>
                      <a:moveTo>
                        <a:pt x="6967" y="1"/>
                      </a:moveTo>
                      <a:cubicBezTo>
                        <a:pt x="6823" y="1"/>
                        <a:pt x="6827" y="228"/>
                        <a:pt x="6966" y="239"/>
                      </a:cubicBezTo>
                      <a:cubicBezTo>
                        <a:pt x="4573" y="359"/>
                        <a:pt x="1" y="763"/>
                        <a:pt x="596" y="2335"/>
                      </a:cubicBezTo>
                      <a:cubicBezTo>
                        <a:pt x="977" y="3359"/>
                        <a:pt x="3346" y="3549"/>
                        <a:pt x="4168" y="3657"/>
                      </a:cubicBezTo>
                      <a:cubicBezTo>
                        <a:pt x="6359" y="3942"/>
                        <a:pt x="8585" y="4049"/>
                        <a:pt x="10788" y="4073"/>
                      </a:cubicBezTo>
                      <a:cubicBezTo>
                        <a:pt x="10993" y="4077"/>
                        <a:pt x="11728" y="4108"/>
                        <a:pt x="12653" y="4108"/>
                      </a:cubicBezTo>
                      <a:cubicBezTo>
                        <a:pt x="15057" y="4108"/>
                        <a:pt x="18745" y="3894"/>
                        <a:pt x="17765" y="2406"/>
                      </a:cubicBezTo>
                      <a:cubicBezTo>
                        <a:pt x="17039" y="1299"/>
                        <a:pt x="14550" y="1049"/>
                        <a:pt x="13407" y="847"/>
                      </a:cubicBezTo>
                      <a:cubicBezTo>
                        <a:pt x="11276" y="466"/>
                        <a:pt x="9133" y="204"/>
                        <a:pt x="6978" y="1"/>
                      </a:cubicBezTo>
                      <a:cubicBezTo>
                        <a:pt x="6974" y="1"/>
                        <a:pt x="6970" y="1"/>
                        <a:pt x="6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03;p24">
                  <a:extLst>
                    <a:ext uri="{FF2B5EF4-FFF2-40B4-BE49-F238E27FC236}">
                      <a16:creationId xmlns:a16="http://schemas.microsoft.com/office/drawing/2014/main" id="{6F6CDDAB-D033-256D-C3F4-3548738A3AE3}"/>
                    </a:ext>
                  </a:extLst>
                </p:cNvPr>
                <p:cNvSpPr/>
                <p:nvPr/>
              </p:nvSpPr>
              <p:spPr>
                <a:xfrm>
                  <a:off x="6811036" y="2642406"/>
                  <a:ext cx="211543" cy="147399"/>
                </a:xfrm>
                <a:custGeom>
                  <a:avLst/>
                  <a:gdLst/>
                  <a:ahLst/>
                  <a:cxnLst/>
                  <a:rect l="l" t="t" r="r" b="b"/>
                  <a:pathLst>
                    <a:path w="9132" h="6363" extrusionOk="0">
                      <a:moveTo>
                        <a:pt x="618" y="0"/>
                      </a:moveTo>
                      <a:cubicBezTo>
                        <a:pt x="158" y="0"/>
                        <a:pt x="1" y="770"/>
                        <a:pt x="519" y="943"/>
                      </a:cubicBezTo>
                      <a:cubicBezTo>
                        <a:pt x="3543" y="1955"/>
                        <a:pt x="6127" y="3753"/>
                        <a:pt x="8163" y="6205"/>
                      </a:cubicBezTo>
                      <a:cubicBezTo>
                        <a:pt x="8257" y="6316"/>
                        <a:pt x="8366" y="6363"/>
                        <a:pt x="8473" y="6363"/>
                      </a:cubicBezTo>
                      <a:cubicBezTo>
                        <a:pt x="8814" y="6363"/>
                        <a:pt x="9131" y="5892"/>
                        <a:pt x="8841" y="5539"/>
                      </a:cubicBezTo>
                      <a:cubicBezTo>
                        <a:pt x="6698" y="2955"/>
                        <a:pt x="3948" y="1098"/>
                        <a:pt x="769" y="26"/>
                      </a:cubicBezTo>
                      <a:cubicBezTo>
                        <a:pt x="716" y="8"/>
                        <a:pt x="665" y="0"/>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04;p24">
                  <a:extLst>
                    <a:ext uri="{FF2B5EF4-FFF2-40B4-BE49-F238E27FC236}">
                      <a16:creationId xmlns:a16="http://schemas.microsoft.com/office/drawing/2014/main" id="{CA2A09F9-CD13-BACC-6377-E5A6D3FE9E32}"/>
                    </a:ext>
                  </a:extLst>
                </p:cNvPr>
                <p:cNvSpPr/>
                <p:nvPr/>
              </p:nvSpPr>
              <p:spPr>
                <a:xfrm>
                  <a:off x="7037858" y="2839322"/>
                  <a:ext cx="57774" cy="75680"/>
                </a:xfrm>
                <a:custGeom>
                  <a:avLst/>
                  <a:gdLst/>
                  <a:ahLst/>
                  <a:cxnLst/>
                  <a:rect l="l" t="t" r="r" b="b"/>
                  <a:pathLst>
                    <a:path w="2494" h="3267" extrusionOk="0">
                      <a:moveTo>
                        <a:pt x="676" y="0"/>
                      </a:moveTo>
                      <a:cubicBezTo>
                        <a:pt x="333" y="0"/>
                        <a:pt x="1" y="338"/>
                        <a:pt x="252" y="681"/>
                      </a:cubicBezTo>
                      <a:cubicBezTo>
                        <a:pt x="764" y="1383"/>
                        <a:pt x="1169" y="2134"/>
                        <a:pt x="1454" y="2943"/>
                      </a:cubicBezTo>
                      <a:cubicBezTo>
                        <a:pt x="1534" y="3169"/>
                        <a:pt x="1726" y="3267"/>
                        <a:pt x="1916" y="3267"/>
                      </a:cubicBezTo>
                      <a:cubicBezTo>
                        <a:pt x="2207" y="3267"/>
                        <a:pt x="2494" y="3039"/>
                        <a:pt x="2371" y="2693"/>
                      </a:cubicBezTo>
                      <a:cubicBezTo>
                        <a:pt x="2062" y="1800"/>
                        <a:pt x="1633" y="967"/>
                        <a:pt x="1073" y="205"/>
                      </a:cubicBezTo>
                      <a:cubicBezTo>
                        <a:pt x="967" y="60"/>
                        <a:pt x="821" y="0"/>
                        <a:pt x="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05;p24">
                  <a:extLst>
                    <a:ext uri="{FF2B5EF4-FFF2-40B4-BE49-F238E27FC236}">
                      <a16:creationId xmlns:a16="http://schemas.microsoft.com/office/drawing/2014/main" id="{FE47B7AE-4977-FABC-ED8A-6B7DE8FBF59D}"/>
                    </a:ext>
                  </a:extLst>
                </p:cNvPr>
                <p:cNvSpPr/>
                <p:nvPr/>
              </p:nvSpPr>
              <p:spPr>
                <a:xfrm>
                  <a:off x="6350604" y="3073163"/>
                  <a:ext cx="62430" cy="142071"/>
                </a:xfrm>
                <a:custGeom>
                  <a:avLst/>
                  <a:gdLst/>
                  <a:ahLst/>
                  <a:cxnLst/>
                  <a:rect l="l" t="t" r="r" b="b"/>
                  <a:pathLst>
                    <a:path w="2695" h="6133" extrusionOk="0">
                      <a:moveTo>
                        <a:pt x="459" y="1"/>
                      </a:moveTo>
                      <a:cubicBezTo>
                        <a:pt x="224" y="1"/>
                        <a:pt x="0" y="153"/>
                        <a:pt x="24" y="456"/>
                      </a:cubicBezTo>
                      <a:cubicBezTo>
                        <a:pt x="179" y="2385"/>
                        <a:pt x="727" y="4207"/>
                        <a:pt x="1667" y="5897"/>
                      </a:cubicBezTo>
                      <a:cubicBezTo>
                        <a:pt x="1760" y="6063"/>
                        <a:pt x="1902" y="6132"/>
                        <a:pt x="2046" y="6132"/>
                      </a:cubicBezTo>
                      <a:cubicBezTo>
                        <a:pt x="2367" y="6132"/>
                        <a:pt x="2694" y="5791"/>
                        <a:pt x="2489" y="5421"/>
                      </a:cubicBezTo>
                      <a:cubicBezTo>
                        <a:pt x="1620" y="3873"/>
                        <a:pt x="1108" y="2218"/>
                        <a:pt x="965" y="456"/>
                      </a:cubicBezTo>
                      <a:cubicBezTo>
                        <a:pt x="941" y="153"/>
                        <a:pt x="694" y="1"/>
                        <a:pt x="4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806;p24">
                <a:extLst>
                  <a:ext uri="{FF2B5EF4-FFF2-40B4-BE49-F238E27FC236}">
                    <a16:creationId xmlns:a16="http://schemas.microsoft.com/office/drawing/2014/main" id="{C7451769-7A82-F40F-86F1-FF0741BEF967}"/>
                  </a:ext>
                </a:extLst>
              </p:cNvPr>
              <p:cNvSpPr txBox="1"/>
              <p:nvPr/>
            </p:nvSpPr>
            <p:spPr>
              <a:xfrm>
                <a:off x="5934750" y="3504700"/>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b="1" dirty="0">
                    <a:solidFill>
                      <a:srgbClr val="434343"/>
                    </a:solidFill>
                    <a:latin typeface="Arial" panose="020B0604020202020204" pitchFamily="34" charset="0"/>
                    <a:ea typeface="Fira Sans Extra Condensed Medium"/>
                    <a:cs typeface="Arial" panose="020B0604020202020204" pitchFamily="34" charset="0"/>
                    <a:sym typeface="Fira Sans Extra Condensed Medium"/>
                  </a:rPr>
                  <a:t>Acompañamiento permanente</a:t>
                </a:r>
              </a:p>
            </p:txBody>
          </p:sp>
          <p:sp>
            <p:nvSpPr>
              <p:cNvPr id="125" name="Google Shape;807;p24">
                <a:extLst>
                  <a:ext uri="{FF2B5EF4-FFF2-40B4-BE49-F238E27FC236}">
                    <a16:creationId xmlns:a16="http://schemas.microsoft.com/office/drawing/2014/main" id="{9088BE5C-B35F-609E-0D8C-F6A2FB7C2F54}"/>
                  </a:ext>
                </a:extLst>
              </p:cNvPr>
              <p:cNvSpPr txBox="1"/>
              <p:nvPr/>
            </p:nvSpPr>
            <p:spPr>
              <a:xfrm>
                <a:off x="5977492" y="3956811"/>
                <a:ext cx="1644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434343"/>
                    </a:solidFill>
                    <a:latin typeface="Roboto"/>
                    <a:ea typeface="Roboto"/>
                    <a:cs typeface="Roboto"/>
                    <a:sym typeface="Roboto"/>
                  </a:rPr>
                  <a:t>Permanente / Multimodal</a:t>
                </a:r>
                <a:endParaRPr sz="1200" dirty="0">
                  <a:solidFill>
                    <a:srgbClr val="434343"/>
                  </a:solidFill>
                  <a:latin typeface="Roboto"/>
                  <a:ea typeface="Roboto"/>
                  <a:cs typeface="Roboto"/>
                  <a:sym typeface="Roboto"/>
                </a:endParaRPr>
              </a:p>
            </p:txBody>
          </p:sp>
        </p:grpSp>
        <p:grpSp>
          <p:nvGrpSpPr>
            <p:cNvPr id="134" name="Google Shape;808;p24">
              <a:extLst>
                <a:ext uri="{FF2B5EF4-FFF2-40B4-BE49-F238E27FC236}">
                  <a16:creationId xmlns:a16="http://schemas.microsoft.com/office/drawing/2014/main" id="{6BF0EBDC-9592-35A7-F773-02631B5A3382}"/>
                </a:ext>
              </a:extLst>
            </p:cNvPr>
            <p:cNvGrpSpPr/>
            <p:nvPr/>
          </p:nvGrpSpPr>
          <p:grpSpPr>
            <a:xfrm>
              <a:off x="3100257" y="1882793"/>
              <a:ext cx="1644900" cy="1419191"/>
              <a:chOff x="1564350" y="1232650"/>
              <a:chExt cx="1644900" cy="1419191"/>
            </a:xfrm>
          </p:grpSpPr>
          <p:grpSp>
            <p:nvGrpSpPr>
              <p:cNvPr id="135" name="Google Shape;809;p24">
                <a:extLst>
                  <a:ext uri="{FF2B5EF4-FFF2-40B4-BE49-F238E27FC236}">
                    <a16:creationId xmlns:a16="http://schemas.microsoft.com/office/drawing/2014/main" id="{DB331FD7-F9C3-C99F-6C59-B76DF17D4F9D}"/>
                  </a:ext>
                </a:extLst>
              </p:cNvPr>
              <p:cNvGrpSpPr/>
              <p:nvPr/>
            </p:nvGrpSpPr>
            <p:grpSpPr>
              <a:xfrm>
                <a:off x="2032100" y="1942436"/>
                <a:ext cx="709405" cy="709405"/>
                <a:chOff x="1971488" y="1976673"/>
                <a:chExt cx="709405" cy="709405"/>
              </a:xfrm>
            </p:grpSpPr>
            <p:sp>
              <p:nvSpPr>
                <p:cNvPr id="138" name="Google Shape;810;p24">
                  <a:extLst>
                    <a:ext uri="{FF2B5EF4-FFF2-40B4-BE49-F238E27FC236}">
                      <a16:creationId xmlns:a16="http://schemas.microsoft.com/office/drawing/2014/main" id="{0347F373-2F57-2737-5DCB-C5BB248675F3}"/>
                    </a:ext>
                  </a:extLst>
                </p:cNvPr>
                <p:cNvSpPr/>
                <p:nvPr/>
              </p:nvSpPr>
              <p:spPr>
                <a:xfrm>
                  <a:off x="1971488" y="1976673"/>
                  <a:ext cx="709405" cy="709405"/>
                </a:xfrm>
                <a:custGeom>
                  <a:avLst/>
                  <a:gdLst/>
                  <a:ahLst/>
                  <a:cxnLst/>
                  <a:rect l="l" t="t" r="r" b="b"/>
                  <a:pathLst>
                    <a:path w="30624" h="30624" extrusionOk="0">
                      <a:moveTo>
                        <a:pt x="15312" y="1"/>
                      </a:moveTo>
                      <a:cubicBezTo>
                        <a:pt x="6859" y="1"/>
                        <a:pt x="1" y="6859"/>
                        <a:pt x="1" y="15312"/>
                      </a:cubicBezTo>
                      <a:cubicBezTo>
                        <a:pt x="1" y="23765"/>
                        <a:pt x="6859" y="30623"/>
                        <a:pt x="15312" y="30623"/>
                      </a:cubicBezTo>
                      <a:cubicBezTo>
                        <a:pt x="23766" y="30623"/>
                        <a:pt x="30624" y="23765"/>
                        <a:pt x="30624" y="15312"/>
                      </a:cubicBezTo>
                      <a:cubicBezTo>
                        <a:pt x="30624" y="6859"/>
                        <a:pt x="23766" y="1"/>
                        <a:pt x="15312"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11;p24">
                  <a:extLst>
                    <a:ext uri="{FF2B5EF4-FFF2-40B4-BE49-F238E27FC236}">
                      <a16:creationId xmlns:a16="http://schemas.microsoft.com/office/drawing/2014/main" id="{9573E5F4-AC28-2E90-C241-02CC8A11FBEB}"/>
                    </a:ext>
                  </a:extLst>
                </p:cNvPr>
                <p:cNvSpPr/>
                <p:nvPr/>
              </p:nvSpPr>
              <p:spPr>
                <a:xfrm>
                  <a:off x="2148368" y="2020175"/>
                  <a:ext cx="199080" cy="82722"/>
                </a:xfrm>
                <a:custGeom>
                  <a:avLst/>
                  <a:gdLst/>
                  <a:ahLst/>
                  <a:cxnLst/>
                  <a:rect l="l" t="t" r="r" b="b"/>
                  <a:pathLst>
                    <a:path w="8594" h="3571" extrusionOk="0">
                      <a:moveTo>
                        <a:pt x="7683" y="0"/>
                      </a:moveTo>
                      <a:cubicBezTo>
                        <a:pt x="4949" y="0"/>
                        <a:pt x="2424" y="973"/>
                        <a:pt x="354" y="2778"/>
                      </a:cubicBezTo>
                      <a:cubicBezTo>
                        <a:pt x="1" y="3094"/>
                        <a:pt x="330" y="3571"/>
                        <a:pt x="713" y="3571"/>
                      </a:cubicBezTo>
                      <a:cubicBezTo>
                        <a:pt x="820" y="3571"/>
                        <a:pt x="931" y="3533"/>
                        <a:pt x="1033" y="3445"/>
                      </a:cubicBezTo>
                      <a:cubicBezTo>
                        <a:pt x="2910" y="1808"/>
                        <a:pt x="5195" y="952"/>
                        <a:pt x="7675" y="952"/>
                      </a:cubicBezTo>
                      <a:cubicBezTo>
                        <a:pt x="7774" y="952"/>
                        <a:pt x="7874" y="954"/>
                        <a:pt x="7974" y="956"/>
                      </a:cubicBezTo>
                      <a:cubicBezTo>
                        <a:pt x="7978" y="956"/>
                        <a:pt x="7982" y="956"/>
                        <a:pt x="7986" y="956"/>
                      </a:cubicBezTo>
                      <a:cubicBezTo>
                        <a:pt x="8593" y="956"/>
                        <a:pt x="8589" y="16"/>
                        <a:pt x="7974" y="4"/>
                      </a:cubicBezTo>
                      <a:cubicBezTo>
                        <a:pt x="7877" y="1"/>
                        <a:pt x="7780" y="0"/>
                        <a:pt x="7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12;p24">
                  <a:extLst>
                    <a:ext uri="{FF2B5EF4-FFF2-40B4-BE49-F238E27FC236}">
                      <a16:creationId xmlns:a16="http://schemas.microsoft.com/office/drawing/2014/main" id="{AC7D7545-D316-535F-110A-75FB39D057F7}"/>
                    </a:ext>
                  </a:extLst>
                </p:cNvPr>
                <p:cNvSpPr/>
                <p:nvPr/>
              </p:nvSpPr>
              <p:spPr>
                <a:xfrm>
                  <a:off x="2392100" y="2030784"/>
                  <a:ext cx="81842" cy="39566"/>
                </a:xfrm>
                <a:custGeom>
                  <a:avLst/>
                  <a:gdLst/>
                  <a:ahLst/>
                  <a:cxnLst/>
                  <a:rect l="l" t="t" r="r" b="b"/>
                  <a:pathLst>
                    <a:path w="3533" h="1708" extrusionOk="0">
                      <a:moveTo>
                        <a:pt x="872" y="1"/>
                      </a:moveTo>
                      <a:cubicBezTo>
                        <a:pt x="789" y="1"/>
                        <a:pt x="704" y="4"/>
                        <a:pt x="619" y="10"/>
                      </a:cubicBezTo>
                      <a:cubicBezTo>
                        <a:pt x="27" y="45"/>
                        <a:pt x="1" y="952"/>
                        <a:pt x="575" y="952"/>
                      </a:cubicBezTo>
                      <a:cubicBezTo>
                        <a:pt x="589" y="952"/>
                        <a:pt x="604" y="952"/>
                        <a:pt x="619" y="951"/>
                      </a:cubicBezTo>
                      <a:cubicBezTo>
                        <a:pt x="686" y="946"/>
                        <a:pt x="752" y="944"/>
                        <a:pt x="818" y="944"/>
                      </a:cubicBezTo>
                      <a:cubicBezTo>
                        <a:pt x="1445" y="944"/>
                        <a:pt x="2026" y="1151"/>
                        <a:pt x="2500" y="1582"/>
                      </a:cubicBezTo>
                      <a:cubicBezTo>
                        <a:pt x="2599" y="1670"/>
                        <a:pt x="2709" y="1708"/>
                        <a:pt x="2815" y="1708"/>
                      </a:cubicBezTo>
                      <a:cubicBezTo>
                        <a:pt x="3195" y="1708"/>
                        <a:pt x="3533" y="1231"/>
                        <a:pt x="3179" y="915"/>
                      </a:cubicBezTo>
                      <a:cubicBezTo>
                        <a:pt x="2528" y="329"/>
                        <a:pt x="1729"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13;p24">
                  <a:extLst>
                    <a:ext uri="{FF2B5EF4-FFF2-40B4-BE49-F238E27FC236}">
                      <a16:creationId xmlns:a16="http://schemas.microsoft.com/office/drawing/2014/main" id="{ADE091F0-0B33-A24C-3A3E-5CF1F8AA13FE}"/>
                    </a:ext>
                  </a:extLst>
                </p:cNvPr>
                <p:cNvSpPr/>
                <p:nvPr/>
              </p:nvSpPr>
              <p:spPr>
                <a:xfrm>
                  <a:off x="2059743" y="2175235"/>
                  <a:ext cx="563790" cy="275594"/>
                </a:xfrm>
                <a:custGeom>
                  <a:avLst/>
                  <a:gdLst/>
                  <a:ahLst/>
                  <a:cxnLst/>
                  <a:rect l="l" t="t" r="r" b="b"/>
                  <a:pathLst>
                    <a:path w="24338" h="11897" extrusionOk="0">
                      <a:moveTo>
                        <a:pt x="10343" y="739"/>
                      </a:moveTo>
                      <a:cubicBezTo>
                        <a:pt x="10776" y="739"/>
                        <a:pt x="11211" y="743"/>
                        <a:pt x="11645" y="751"/>
                      </a:cubicBezTo>
                      <a:cubicBezTo>
                        <a:pt x="11705" y="835"/>
                        <a:pt x="11788" y="906"/>
                        <a:pt x="11919" y="918"/>
                      </a:cubicBezTo>
                      <a:cubicBezTo>
                        <a:pt x="13800" y="1049"/>
                        <a:pt x="15670" y="1311"/>
                        <a:pt x="17503" y="1728"/>
                      </a:cubicBezTo>
                      <a:cubicBezTo>
                        <a:pt x="18718" y="2001"/>
                        <a:pt x="24337" y="3359"/>
                        <a:pt x="21218" y="5514"/>
                      </a:cubicBezTo>
                      <a:cubicBezTo>
                        <a:pt x="19825" y="6478"/>
                        <a:pt x="17229" y="6311"/>
                        <a:pt x="15574" y="6407"/>
                      </a:cubicBezTo>
                      <a:cubicBezTo>
                        <a:pt x="14564" y="6466"/>
                        <a:pt x="13549" y="6500"/>
                        <a:pt x="12535" y="6500"/>
                      </a:cubicBezTo>
                      <a:cubicBezTo>
                        <a:pt x="11722" y="6500"/>
                        <a:pt x="10908" y="6478"/>
                        <a:pt x="10097" y="6430"/>
                      </a:cubicBezTo>
                      <a:cubicBezTo>
                        <a:pt x="8228" y="6323"/>
                        <a:pt x="6359" y="6073"/>
                        <a:pt x="4525" y="5633"/>
                      </a:cubicBezTo>
                      <a:cubicBezTo>
                        <a:pt x="3716" y="5442"/>
                        <a:pt x="2870" y="5264"/>
                        <a:pt x="2132" y="4895"/>
                      </a:cubicBezTo>
                      <a:cubicBezTo>
                        <a:pt x="1382" y="4514"/>
                        <a:pt x="572" y="4025"/>
                        <a:pt x="1049" y="2871"/>
                      </a:cubicBezTo>
                      <a:cubicBezTo>
                        <a:pt x="1215" y="2466"/>
                        <a:pt x="1918" y="2073"/>
                        <a:pt x="2311" y="1859"/>
                      </a:cubicBezTo>
                      <a:cubicBezTo>
                        <a:pt x="3978" y="942"/>
                        <a:pt x="6121" y="846"/>
                        <a:pt x="7978" y="775"/>
                      </a:cubicBezTo>
                      <a:cubicBezTo>
                        <a:pt x="8762" y="752"/>
                        <a:pt x="9552" y="739"/>
                        <a:pt x="10343" y="739"/>
                      </a:cubicBezTo>
                      <a:close/>
                      <a:moveTo>
                        <a:pt x="846" y="4883"/>
                      </a:moveTo>
                      <a:cubicBezTo>
                        <a:pt x="1108" y="5133"/>
                        <a:pt x="1442" y="5335"/>
                        <a:pt x="1775" y="5514"/>
                      </a:cubicBezTo>
                      <a:cubicBezTo>
                        <a:pt x="1823" y="6907"/>
                        <a:pt x="1858" y="8300"/>
                        <a:pt x="1906" y="9693"/>
                      </a:cubicBezTo>
                      <a:cubicBezTo>
                        <a:pt x="799" y="9038"/>
                        <a:pt x="965" y="8657"/>
                        <a:pt x="930" y="7621"/>
                      </a:cubicBezTo>
                      <a:cubicBezTo>
                        <a:pt x="906" y="6704"/>
                        <a:pt x="870" y="5799"/>
                        <a:pt x="846" y="4883"/>
                      </a:cubicBezTo>
                      <a:close/>
                      <a:moveTo>
                        <a:pt x="2013" y="5621"/>
                      </a:moveTo>
                      <a:cubicBezTo>
                        <a:pt x="2108" y="5668"/>
                        <a:pt x="2192" y="5704"/>
                        <a:pt x="2287" y="5740"/>
                      </a:cubicBezTo>
                      <a:cubicBezTo>
                        <a:pt x="2549" y="5835"/>
                        <a:pt x="2811" y="5930"/>
                        <a:pt x="3073" y="6014"/>
                      </a:cubicBezTo>
                      <a:cubicBezTo>
                        <a:pt x="3180" y="7395"/>
                        <a:pt x="3216" y="8776"/>
                        <a:pt x="3192" y="10157"/>
                      </a:cubicBezTo>
                      <a:cubicBezTo>
                        <a:pt x="2811" y="10074"/>
                        <a:pt x="2430" y="9967"/>
                        <a:pt x="2108" y="9800"/>
                      </a:cubicBezTo>
                      <a:cubicBezTo>
                        <a:pt x="2132" y="9776"/>
                        <a:pt x="2144" y="9752"/>
                        <a:pt x="2144" y="9717"/>
                      </a:cubicBezTo>
                      <a:cubicBezTo>
                        <a:pt x="2096" y="8347"/>
                        <a:pt x="2061" y="6990"/>
                        <a:pt x="2013" y="5621"/>
                      </a:cubicBezTo>
                      <a:close/>
                      <a:moveTo>
                        <a:pt x="22182" y="5764"/>
                      </a:moveTo>
                      <a:lnTo>
                        <a:pt x="22182" y="5764"/>
                      </a:lnTo>
                      <a:cubicBezTo>
                        <a:pt x="22170" y="6597"/>
                        <a:pt x="22159" y="7431"/>
                        <a:pt x="22099" y="8252"/>
                      </a:cubicBezTo>
                      <a:cubicBezTo>
                        <a:pt x="22075" y="8716"/>
                        <a:pt x="21920" y="9086"/>
                        <a:pt x="21682" y="9383"/>
                      </a:cubicBezTo>
                      <a:cubicBezTo>
                        <a:pt x="21611" y="8371"/>
                        <a:pt x="21599" y="7359"/>
                        <a:pt x="21635" y="6347"/>
                      </a:cubicBezTo>
                      <a:cubicBezTo>
                        <a:pt x="21641" y="6270"/>
                        <a:pt x="21584" y="6231"/>
                        <a:pt x="21525" y="6231"/>
                      </a:cubicBezTo>
                      <a:cubicBezTo>
                        <a:pt x="21465" y="6231"/>
                        <a:pt x="21402" y="6270"/>
                        <a:pt x="21397" y="6347"/>
                      </a:cubicBezTo>
                      <a:cubicBezTo>
                        <a:pt x="21349" y="7443"/>
                        <a:pt x="21373" y="8538"/>
                        <a:pt x="21456" y="9621"/>
                      </a:cubicBezTo>
                      <a:cubicBezTo>
                        <a:pt x="21146" y="9919"/>
                        <a:pt x="20754" y="10133"/>
                        <a:pt x="20325" y="10300"/>
                      </a:cubicBezTo>
                      <a:cubicBezTo>
                        <a:pt x="20277" y="9121"/>
                        <a:pt x="20194" y="7943"/>
                        <a:pt x="20063" y="6764"/>
                      </a:cubicBezTo>
                      <a:cubicBezTo>
                        <a:pt x="20051" y="6728"/>
                        <a:pt x="20039" y="6704"/>
                        <a:pt x="20015" y="6681"/>
                      </a:cubicBezTo>
                      <a:cubicBezTo>
                        <a:pt x="20801" y="6538"/>
                        <a:pt x="21635" y="6276"/>
                        <a:pt x="22182" y="5764"/>
                      </a:cubicBezTo>
                      <a:close/>
                      <a:moveTo>
                        <a:pt x="3323" y="6097"/>
                      </a:moveTo>
                      <a:lnTo>
                        <a:pt x="3323" y="6097"/>
                      </a:lnTo>
                      <a:cubicBezTo>
                        <a:pt x="3787" y="6240"/>
                        <a:pt x="4252" y="6359"/>
                        <a:pt x="4740" y="6466"/>
                      </a:cubicBezTo>
                      <a:cubicBezTo>
                        <a:pt x="4704" y="6478"/>
                        <a:pt x="4680" y="6514"/>
                        <a:pt x="4668" y="6561"/>
                      </a:cubicBezTo>
                      <a:cubicBezTo>
                        <a:pt x="4585" y="7895"/>
                        <a:pt x="4609" y="9217"/>
                        <a:pt x="4728" y="10538"/>
                      </a:cubicBezTo>
                      <a:cubicBezTo>
                        <a:pt x="4359" y="10455"/>
                        <a:pt x="3990" y="10371"/>
                        <a:pt x="3632" y="10276"/>
                      </a:cubicBezTo>
                      <a:cubicBezTo>
                        <a:pt x="3561" y="10252"/>
                        <a:pt x="3490" y="10240"/>
                        <a:pt x="3430" y="10217"/>
                      </a:cubicBezTo>
                      <a:cubicBezTo>
                        <a:pt x="3454" y="8847"/>
                        <a:pt x="3418" y="7466"/>
                        <a:pt x="3323" y="6097"/>
                      </a:cubicBezTo>
                      <a:close/>
                      <a:moveTo>
                        <a:pt x="19825" y="6716"/>
                      </a:moveTo>
                      <a:cubicBezTo>
                        <a:pt x="19825" y="6728"/>
                        <a:pt x="19825" y="6752"/>
                        <a:pt x="19825" y="6764"/>
                      </a:cubicBezTo>
                      <a:cubicBezTo>
                        <a:pt x="19956" y="7966"/>
                        <a:pt x="20051" y="9181"/>
                        <a:pt x="20087" y="10383"/>
                      </a:cubicBezTo>
                      <a:cubicBezTo>
                        <a:pt x="19706" y="10514"/>
                        <a:pt x="19325" y="10610"/>
                        <a:pt x="18956" y="10693"/>
                      </a:cubicBezTo>
                      <a:cubicBezTo>
                        <a:pt x="18872" y="10705"/>
                        <a:pt x="18801" y="10717"/>
                        <a:pt x="18730" y="10741"/>
                      </a:cubicBezTo>
                      <a:cubicBezTo>
                        <a:pt x="18777" y="9478"/>
                        <a:pt x="18741" y="8228"/>
                        <a:pt x="18610" y="6978"/>
                      </a:cubicBezTo>
                      <a:cubicBezTo>
                        <a:pt x="18610" y="6919"/>
                        <a:pt x="18575" y="6895"/>
                        <a:pt x="18539" y="6871"/>
                      </a:cubicBezTo>
                      <a:cubicBezTo>
                        <a:pt x="18694" y="6859"/>
                        <a:pt x="18860" y="6835"/>
                        <a:pt x="19015" y="6823"/>
                      </a:cubicBezTo>
                      <a:cubicBezTo>
                        <a:pt x="19265" y="6800"/>
                        <a:pt x="19551" y="6764"/>
                        <a:pt x="19825" y="6716"/>
                      </a:cubicBezTo>
                      <a:close/>
                      <a:moveTo>
                        <a:pt x="4847" y="6502"/>
                      </a:moveTo>
                      <a:lnTo>
                        <a:pt x="4847" y="6502"/>
                      </a:lnTo>
                      <a:cubicBezTo>
                        <a:pt x="5371" y="6609"/>
                        <a:pt x="5942" y="6704"/>
                        <a:pt x="6383" y="6788"/>
                      </a:cubicBezTo>
                      <a:cubicBezTo>
                        <a:pt x="6383" y="8145"/>
                        <a:pt x="6383" y="9502"/>
                        <a:pt x="6383" y="10848"/>
                      </a:cubicBezTo>
                      <a:cubicBezTo>
                        <a:pt x="5942" y="10776"/>
                        <a:pt x="5430" y="10693"/>
                        <a:pt x="4930" y="10586"/>
                      </a:cubicBezTo>
                      <a:cubicBezTo>
                        <a:pt x="4811" y="9240"/>
                        <a:pt x="4799" y="7907"/>
                        <a:pt x="4894" y="6561"/>
                      </a:cubicBezTo>
                      <a:cubicBezTo>
                        <a:pt x="4894" y="6538"/>
                        <a:pt x="4859" y="6514"/>
                        <a:pt x="4847" y="6502"/>
                      </a:cubicBezTo>
                      <a:close/>
                      <a:moveTo>
                        <a:pt x="18408" y="6883"/>
                      </a:moveTo>
                      <a:lnTo>
                        <a:pt x="18408" y="6883"/>
                      </a:lnTo>
                      <a:cubicBezTo>
                        <a:pt x="18384" y="6907"/>
                        <a:pt x="18372" y="6931"/>
                        <a:pt x="18372" y="6978"/>
                      </a:cubicBezTo>
                      <a:cubicBezTo>
                        <a:pt x="18503" y="8240"/>
                        <a:pt x="18539" y="9514"/>
                        <a:pt x="18491" y="10776"/>
                      </a:cubicBezTo>
                      <a:cubicBezTo>
                        <a:pt x="18110" y="10848"/>
                        <a:pt x="17741" y="10907"/>
                        <a:pt x="17360" y="10955"/>
                      </a:cubicBezTo>
                      <a:cubicBezTo>
                        <a:pt x="17372" y="9633"/>
                        <a:pt x="17372" y="8312"/>
                        <a:pt x="17384" y="6978"/>
                      </a:cubicBezTo>
                      <a:cubicBezTo>
                        <a:pt x="17729" y="6954"/>
                        <a:pt x="18075" y="6919"/>
                        <a:pt x="18408" y="6883"/>
                      </a:cubicBezTo>
                      <a:close/>
                      <a:moveTo>
                        <a:pt x="6680" y="6811"/>
                      </a:moveTo>
                      <a:cubicBezTo>
                        <a:pt x="6978" y="6859"/>
                        <a:pt x="7323" y="6907"/>
                        <a:pt x="7645" y="6942"/>
                      </a:cubicBezTo>
                      <a:cubicBezTo>
                        <a:pt x="7645" y="6954"/>
                        <a:pt x="7645" y="6966"/>
                        <a:pt x="7645" y="6978"/>
                      </a:cubicBezTo>
                      <a:cubicBezTo>
                        <a:pt x="7752" y="8324"/>
                        <a:pt x="7871" y="9681"/>
                        <a:pt x="7978" y="11026"/>
                      </a:cubicBezTo>
                      <a:cubicBezTo>
                        <a:pt x="7550" y="10991"/>
                        <a:pt x="7133" y="10943"/>
                        <a:pt x="6680" y="10883"/>
                      </a:cubicBezTo>
                      <a:lnTo>
                        <a:pt x="6680" y="6811"/>
                      </a:lnTo>
                      <a:close/>
                      <a:moveTo>
                        <a:pt x="7883" y="6954"/>
                      </a:moveTo>
                      <a:lnTo>
                        <a:pt x="7883" y="6954"/>
                      </a:lnTo>
                      <a:cubicBezTo>
                        <a:pt x="8395" y="7002"/>
                        <a:pt x="8895" y="7062"/>
                        <a:pt x="9407" y="7085"/>
                      </a:cubicBezTo>
                      <a:cubicBezTo>
                        <a:pt x="9347" y="8383"/>
                        <a:pt x="9383" y="9681"/>
                        <a:pt x="9490" y="10979"/>
                      </a:cubicBezTo>
                      <a:cubicBezTo>
                        <a:pt x="9495" y="11040"/>
                        <a:pt x="9543" y="11078"/>
                        <a:pt x="9594" y="11088"/>
                      </a:cubicBezTo>
                      <a:lnTo>
                        <a:pt x="9594" y="11088"/>
                      </a:lnTo>
                      <a:cubicBezTo>
                        <a:pt x="9134" y="11074"/>
                        <a:pt x="8674" y="11051"/>
                        <a:pt x="8216" y="11014"/>
                      </a:cubicBezTo>
                      <a:cubicBezTo>
                        <a:pt x="8109" y="9657"/>
                        <a:pt x="7990" y="8312"/>
                        <a:pt x="7883" y="6954"/>
                      </a:cubicBezTo>
                      <a:close/>
                      <a:moveTo>
                        <a:pt x="9633" y="7109"/>
                      </a:moveTo>
                      <a:lnTo>
                        <a:pt x="9633" y="7109"/>
                      </a:lnTo>
                      <a:cubicBezTo>
                        <a:pt x="9883" y="7121"/>
                        <a:pt x="10133" y="7145"/>
                        <a:pt x="10383" y="7157"/>
                      </a:cubicBezTo>
                      <a:cubicBezTo>
                        <a:pt x="10413" y="7159"/>
                        <a:pt x="10443" y="7159"/>
                        <a:pt x="10472" y="7159"/>
                      </a:cubicBezTo>
                      <a:cubicBezTo>
                        <a:pt x="10615" y="7159"/>
                        <a:pt x="10758" y="7142"/>
                        <a:pt x="10902" y="7142"/>
                      </a:cubicBezTo>
                      <a:cubicBezTo>
                        <a:pt x="10931" y="7142"/>
                        <a:pt x="10961" y="7143"/>
                        <a:pt x="10990" y="7145"/>
                      </a:cubicBezTo>
                      <a:cubicBezTo>
                        <a:pt x="11193" y="8466"/>
                        <a:pt x="11312" y="9776"/>
                        <a:pt x="11383" y="11110"/>
                      </a:cubicBezTo>
                      <a:lnTo>
                        <a:pt x="11371" y="11110"/>
                      </a:lnTo>
                      <a:cubicBezTo>
                        <a:pt x="10797" y="11110"/>
                        <a:pt x="10218" y="11106"/>
                        <a:pt x="9641" y="11089"/>
                      </a:cubicBezTo>
                      <a:lnTo>
                        <a:pt x="9641" y="11089"/>
                      </a:lnTo>
                      <a:cubicBezTo>
                        <a:pt x="9691" y="11082"/>
                        <a:pt x="9734" y="11046"/>
                        <a:pt x="9728" y="10979"/>
                      </a:cubicBezTo>
                      <a:cubicBezTo>
                        <a:pt x="9621" y="9693"/>
                        <a:pt x="9586" y="8395"/>
                        <a:pt x="9633" y="7109"/>
                      </a:cubicBezTo>
                      <a:close/>
                      <a:moveTo>
                        <a:pt x="17122" y="7002"/>
                      </a:moveTo>
                      <a:lnTo>
                        <a:pt x="17122" y="7002"/>
                      </a:lnTo>
                      <a:cubicBezTo>
                        <a:pt x="17110" y="8335"/>
                        <a:pt x="17134" y="9669"/>
                        <a:pt x="17122" y="10991"/>
                      </a:cubicBezTo>
                      <a:cubicBezTo>
                        <a:pt x="16741" y="11038"/>
                        <a:pt x="16348" y="11074"/>
                        <a:pt x="15967" y="11098"/>
                      </a:cubicBezTo>
                      <a:cubicBezTo>
                        <a:pt x="15920" y="9824"/>
                        <a:pt x="15884" y="8562"/>
                        <a:pt x="15848" y="7300"/>
                      </a:cubicBezTo>
                      <a:cubicBezTo>
                        <a:pt x="15842" y="7222"/>
                        <a:pt x="15783" y="7184"/>
                        <a:pt x="15725" y="7184"/>
                      </a:cubicBezTo>
                      <a:cubicBezTo>
                        <a:pt x="15667" y="7184"/>
                        <a:pt x="15610" y="7222"/>
                        <a:pt x="15610" y="7300"/>
                      </a:cubicBezTo>
                      <a:cubicBezTo>
                        <a:pt x="15646" y="8562"/>
                        <a:pt x="15658" y="9836"/>
                        <a:pt x="15705" y="11110"/>
                      </a:cubicBezTo>
                      <a:cubicBezTo>
                        <a:pt x="15289" y="11133"/>
                        <a:pt x="14872" y="11157"/>
                        <a:pt x="14419" y="11169"/>
                      </a:cubicBezTo>
                      <a:lnTo>
                        <a:pt x="14419" y="7169"/>
                      </a:lnTo>
                      <a:cubicBezTo>
                        <a:pt x="15312" y="7133"/>
                        <a:pt x="16229" y="7085"/>
                        <a:pt x="17122" y="7002"/>
                      </a:cubicBezTo>
                      <a:close/>
                      <a:moveTo>
                        <a:pt x="11229" y="7181"/>
                      </a:moveTo>
                      <a:lnTo>
                        <a:pt x="11229" y="7181"/>
                      </a:lnTo>
                      <a:cubicBezTo>
                        <a:pt x="11717" y="7204"/>
                        <a:pt x="12217" y="7204"/>
                        <a:pt x="12717" y="7204"/>
                      </a:cubicBezTo>
                      <a:cubicBezTo>
                        <a:pt x="12681" y="7228"/>
                        <a:pt x="12669" y="7252"/>
                        <a:pt x="12669" y="7300"/>
                      </a:cubicBezTo>
                      <a:cubicBezTo>
                        <a:pt x="12622" y="8597"/>
                        <a:pt x="12634" y="9883"/>
                        <a:pt x="12693" y="11181"/>
                      </a:cubicBezTo>
                      <a:lnTo>
                        <a:pt x="11610" y="11181"/>
                      </a:lnTo>
                      <a:cubicBezTo>
                        <a:pt x="11550" y="9848"/>
                        <a:pt x="11419" y="8514"/>
                        <a:pt x="11229" y="7181"/>
                      </a:cubicBezTo>
                      <a:close/>
                      <a:moveTo>
                        <a:pt x="14277" y="7181"/>
                      </a:moveTo>
                      <a:lnTo>
                        <a:pt x="14277" y="11169"/>
                      </a:lnTo>
                      <a:cubicBezTo>
                        <a:pt x="13824" y="11181"/>
                        <a:pt x="13384" y="11181"/>
                        <a:pt x="12955" y="11181"/>
                      </a:cubicBezTo>
                      <a:cubicBezTo>
                        <a:pt x="12895" y="9883"/>
                        <a:pt x="12872" y="8597"/>
                        <a:pt x="12907" y="7300"/>
                      </a:cubicBezTo>
                      <a:cubicBezTo>
                        <a:pt x="12919" y="7252"/>
                        <a:pt x="12907" y="7228"/>
                        <a:pt x="12884" y="7204"/>
                      </a:cubicBezTo>
                      <a:cubicBezTo>
                        <a:pt x="13348" y="7204"/>
                        <a:pt x="13824" y="7192"/>
                        <a:pt x="14277" y="7181"/>
                      </a:cubicBezTo>
                      <a:close/>
                      <a:moveTo>
                        <a:pt x="9888" y="1"/>
                      </a:moveTo>
                      <a:cubicBezTo>
                        <a:pt x="8427" y="1"/>
                        <a:pt x="6965" y="63"/>
                        <a:pt x="5525" y="251"/>
                      </a:cubicBezTo>
                      <a:cubicBezTo>
                        <a:pt x="3859" y="477"/>
                        <a:pt x="882" y="977"/>
                        <a:pt x="263" y="2906"/>
                      </a:cubicBezTo>
                      <a:cubicBezTo>
                        <a:pt x="227" y="3025"/>
                        <a:pt x="203" y="3144"/>
                        <a:pt x="180" y="3263"/>
                      </a:cubicBezTo>
                      <a:cubicBezTo>
                        <a:pt x="120" y="3311"/>
                        <a:pt x="84" y="3394"/>
                        <a:pt x="84" y="3513"/>
                      </a:cubicBezTo>
                      <a:cubicBezTo>
                        <a:pt x="144" y="5287"/>
                        <a:pt x="1" y="7216"/>
                        <a:pt x="275" y="8967"/>
                      </a:cubicBezTo>
                      <a:cubicBezTo>
                        <a:pt x="406" y="9788"/>
                        <a:pt x="823" y="10050"/>
                        <a:pt x="1573" y="10348"/>
                      </a:cubicBezTo>
                      <a:cubicBezTo>
                        <a:pt x="4740" y="11610"/>
                        <a:pt x="8276" y="11895"/>
                        <a:pt x="11657" y="11895"/>
                      </a:cubicBezTo>
                      <a:cubicBezTo>
                        <a:pt x="11786" y="11895"/>
                        <a:pt x="11915" y="11895"/>
                        <a:pt x="12045" y="11895"/>
                      </a:cubicBezTo>
                      <a:cubicBezTo>
                        <a:pt x="12453" y="11895"/>
                        <a:pt x="12871" y="11897"/>
                        <a:pt x="13294" y="11897"/>
                      </a:cubicBezTo>
                      <a:cubicBezTo>
                        <a:pt x="15784" y="11897"/>
                        <a:pt x="18479" y="11829"/>
                        <a:pt x="20706" y="10895"/>
                      </a:cubicBezTo>
                      <a:cubicBezTo>
                        <a:pt x="21563" y="10538"/>
                        <a:pt x="22456" y="10062"/>
                        <a:pt x="22730" y="9121"/>
                      </a:cubicBezTo>
                      <a:cubicBezTo>
                        <a:pt x="23171" y="7562"/>
                        <a:pt x="22885" y="5538"/>
                        <a:pt x="22921" y="3930"/>
                      </a:cubicBezTo>
                      <a:cubicBezTo>
                        <a:pt x="22921" y="3752"/>
                        <a:pt x="22825" y="3644"/>
                        <a:pt x="22694" y="3609"/>
                      </a:cubicBezTo>
                      <a:cubicBezTo>
                        <a:pt x="22313" y="2597"/>
                        <a:pt x="21099" y="2001"/>
                        <a:pt x="20111" y="1680"/>
                      </a:cubicBezTo>
                      <a:cubicBezTo>
                        <a:pt x="18206" y="1037"/>
                        <a:pt x="16182" y="656"/>
                        <a:pt x="14158" y="418"/>
                      </a:cubicBezTo>
                      <a:cubicBezTo>
                        <a:pt x="14134" y="263"/>
                        <a:pt x="14027" y="120"/>
                        <a:pt x="13824" y="108"/>
                      </a:cubicBezTo>
                      <a:cubicBezTo>
                        <a:pt x="12525" y="52"/>
                        <a:pt x="11207" y="1"/>
                        <a:pt x="98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14;p24">
                  <a:extLst>
                    <a:ext uri="{FF2B5EF4-FFF2-40B4-BE49-F238E27FC236}">
                      <a16:creationId xmlns:a16="http://schemas.microsoft.com/office/drawing/2014/main" id="{124D4342-3B28-1646-8A42-00BBE064EEC7}"/>
                    </a:ext>
                  </a:extLst>
                </p:cNvPr>
                <p:cNvSpPr/>
                <p:nvPr/>
              </p:nvSpPr>
              <p:spPr>
                <a:xfrm>
                  <a:off x="2106372" y="2205579"/>
                  <a:ext cx="434738" cy="95000"/>
                </a:xfrm>
                <a:custGeom>
                  <a:avLst/>
                  <a:gdLst/>
                  <a:ahLst/>
                  <a:cxnLst/>
                  <a:rect l="l" t="t" r="r" b="b"/>
                  <a:pathLst>
                    <a:path w="18767" h="4101" extrusionOk="0">
                      <a:moveTo>
                        <a:pt x="8335" y="358"/>
                      </a:moveTo>
                      <a:cubicBezTo>
                        <a:pt x="10704" y="584"/>
                        <a:pt x="13145" y="846"/>
                        <a:pt x="15407" y="1513"/>
                      </a:cubicBezTo>
                      <a:cubicBezTo>
                        <a:pt x="16109" y="1727"/>
                        <a:pt x="17990" y="2108"/>
                        <a:pt x="17002" y="3454"/>
                      </a:cubicBezTo>
                      <a:cubicBezTo>
                        <a:pt x="16831" y="3696"/>
                        <a:pt x="16270" y="3723"/>
                        <a:pt x="15767" y="3723"/>
                      </a:cubicBezTo>
                      <a:cubicBezTo>
                        <a:pt x="15622" y="3723"/>
                        <a:pt x="15481" y="3720"/>
                        <a:pt x="15356" y="3720"/>
                      </a:cubicBezTo>
                      <a:cubicBezTo>
                        <a:pt x="15254" y="3720"/>
                        <a:pt x="15161" y="3722"/>
                        <a:pt x="15085" y="3727"/>
                      </a:cubicBezTo>
                      <a:cubicBezTo>
                        <a:pt x="13943" y="3814"/>
                        <a:pt x="12785" y="3838"/>
                        <a:pt x="11630" y="3838"/>
                      </a:cubicBezTo>
                      <a:cubicBezTo>
                        <a:pt x="11353" y="3838"/>
                        <a:pt x="11076" y="3837"/>
                        <a:pt x="10799" y="3835"/>
                      </a:cubicBezTo>
                      <a:cubicBezTo>
                        <a:pt x="8180" y="3811"/>
                        <a:pt x="5334" y="3799"/>
                        <a:pt x="2774" y="3168"/>
                      </a:cubicBezTo>
                      <a:cubicBezTo>
                        <a:pt x="1869" y="2954"/>
                        <a:pt x="238" y="2215"/>
                        <a:pt x="1846" y="1287"/>
                      </a:cubicBezTo>
                      <a:cubicBezTo>
                        <a:pt x="2334" y="1013"/>
                        <a:pt x="3227" y="977"/>
                        <a:pt x="3786" y="882"/>
                      </a:cubicBezTo>
                      <a:cubicBezTo>
                        <a:pt x="5251" y="620"/>
                        <a:pt x="6739" y="477"/>
                        <a:pt x="8239" y="418"/>
                      </a:cubicBezTo>
                      <a:cubicBezTo>
                        <a:pt x="8287" y="418"/>
                        <a:pt x="8323" y="394"/>
                        <a:pt x="8335" y="358"/>
                      </a:cubicBezTo>
                      <a:close/>
                      <a:moveTo>
                        <a:pt x="6967" y="0"/>
                      </a:moveTo>
                      <a:cubicBezTo>
                        <a:pt x="6834" y="0"/>
                        <a:pt x="6838" y="216"/>
                        <a:pt x="6977" y="239"/>
                      </a:cubicBezTo>
                      <a:cubicBezTo>
                        <a:pt x="4584" y="358"/>
                        <a:pt x="0" y="751"/>
                        <a:pt x="607" y="2334"/>
                      </a:cubicBezTo>
                      <a:cubicBezTo>
                        <a:pt x="988" y="3358"/>
                        <a:pt x="3358" y="3549"/>
                        <a:pt x="4167" y="3644"/>
                      </a:cubicBezTo>
                      <a:cubicBezTo>
                        <a:pt x="6370" y="3930"/>
                        <a:pt x="8596" y="4049"/>
                        <a:pt x="10799" y="4073"/>
                      </a:cubicBezTo>
                      <a:cubicBezTo>
                        <a:pt x="10998" y="4073"/>
                        <a:pt x="11698" y="4101"/>
                        <a:pt x="12586" y="4101"/>
                      </a:cubicBezTo>
                      <a:cubicBezTo>
                        <a:pt x="14987" y="4101"/>
                        <a:pt x="18767" y="3898"/>
                        <a:pt x="17776" y="2394"/>
                      </a:cubicBezTo>
                      <a:cubicBezTo>
                        <a:pt x="17050" y="1287"/>
                        <a:pt x="14550" y="1049"/>
                        <a:pt x="13418" y="846"/>
                      </a:cubicBezTo>
                      <a:cubicBezTo>
                        <a:pt x="11287" y="465"/>
                        <a:pt x="9132" y="203"/>
                        <a:pt x="6977" y="1"/>
                      </a:cubicBezTo>
                      <a:cubicBezTo>
                        <a:pt x="6974" y="1"/>
                        <a:pt x="6970" y="0"/>
                        <a:pt x="6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15;p24">
                  <a:extLst>
                    <a:ext uri="{FF2B5EF4-FFF2-40B4-BE49-F238E27FC236}">
                      <a16:creationId xmlns:a16="http://schemas.microsoft.com/office/drawing/2014/main" id="{B74CDA64-EAFD-3B45-DB19-BC2E27DFA3B7}"/>
                    </a:ext>
                  </a:extLst>
                </p:cNvPr>
                <p:cNvSpPr/>
                <p:nvPr/>
              </p:nvSpPr>
              <p:spPr>
                <a:xfrm>
                  <a:off x="2169633" y="2229299"/>
                  <a:ext cx="296767" cy="54461"/>
                </a:xfrm>
                <a:custGeom>
                  <a:avLst/>
                  <a:gdLst/>
                  <a:ahLst/>
                  <a:cxnLst/>
                  <a:rect l="l" t="t" r="r" b="b"/>
                  <a:pathLst>
                    <a:path w="12811" h="2351" extrusionOk="0">
                      <a:moveTo>
                        <a:pt x="4889" y="251"/>
                      </a:moveTo>
                      <a:cubicBezTo>
                        <a:pt x="4913" y="275"/>
                        <a:pt x="4937" y="298"/>
                        <a:pt x="4972" y="298"/>
                      </a:cubicBezTo>
                      <a:cubicBezTo>
                        <a:pt x="6866" y="358"/>
                        <a:pt x="8913" y="227"/>
                        <a:pt x="10735" y="739"/>
                      </a:cubicBezTo>
                      <a:cubicBezTo>
                        <a:pt x="10985" y="810"/>
                        <a:pt x="12045" y="1072"/>
                        <a:pt x="12092" y="1275"/>
                      </a:cubicBezTo>
                      <a:cubicBezTo>
                        <a:pt x="12271" y="2061"/>
                        <a:pt x="10711" y="1977"/>
                        <a:pt x="10318" y="1989"/>
                      </a:cubicBezTo>
                      <a:cubicBezTo>
                        <a:pt x="9604" y="2007"/>
                        <a:pt x="8889" y="2018"/>
                        <a:pt x="8170" y="2018"/>
                      </a:cubicBezTo>
                      <a:cubicBezTo>
                        <a:pt x="7906" y="2018"/>
                        <a:pt x="7642" y="2016"/>
                        <a:pt x="7378" y="2013"/>
                      </a:cubicBezTo>
                      <a:cubicBezTo>
                        <a:pt x="6496" y="2001"/>
                        <a:pt x="5615" y="1989"/>
                        <a:pt x="4734" y="1953"/>
                      </a:cubicBezTo>
                      <a:cubicBezTo>
                        <a:pt x="4615" y="1949"/>
                        <a:pt x="4489" y="1947"/>
                        <a:pt x="4357" y="1947"/>
                      </a:cubicBezTo>
                      <a:cubicBezTo>
                        <a:pt x="4076" y="1947"/>
                        <a:pt x="3773" y="1954"/>
                        <a:pt x="3465" y="1954"/>
                      </a:cubicBezTo>
                      <a:cubicBezTo>
                        <a:pt x="2826" y="1954"/>
                        <a:pt x="2170" y="1923"/>
                        <a:pt x="1674" y="1727"/>
                      </a:cubicBezTo>
                      <a:cubicBezTo>
                        <a:pt x="1151" y="1513"/>
                        <a:pt x="520" y="1096"/>
                        <a:pt x="1115" y="656"/>
                      </a:cubicBezTo>
                      <a:cubicBezTo>
                        <a:pt x="1389" y="453"/>
                        <a:pt x="2948" y="370"/>
                        <a:pt x="3020" y="358"/>
                      </a:cubicBezTo>
                      <a:cubicBezTo>
                        <a:pt x="3651" y="287"/>
                        <a:pt x="4270" y="263"/>
                        <a:pt x="4889" y="251"/>
                      </a:cubicBezTo>
                      <a:close/>
                      <a:moveTo>
                        <a:pt x="4558" y="0"/>
                      </a:moveTo>
                      <a:cubicBezTo>
                        <a:pt x="2809" y="0"/>
                        <a:pt x="0" y="149"/>
                        <a:pt x="150" y="1156"/>
                      </a:cubicBezTo>
                      <a:cubicBezTo>
                        <a:pt x="292" y="2132"/>
                        <a:pt x="2737" y="2310"/>
                        <a:pt x="4766" y="2310"/>
                      </a:cubicBezTo>
                      <a:cubicBezTo>
                        <a:pt x="5938" y="2310"/>
                        <a:pt x="6972" y="2251"/>
                        <a:pt x="7341" y="2251"/>
                      </a:cubicBezTo>
                      <a:cubicBezTo>
                        <a:pt x="7354" y="2251"/>
                        <a:pt x="7366" y="2251"/>
                        <a:pt x="7378" y="2251"/>
                      </a:cubicBezTo>
                      <a:cubicBezTo>
                        <a:pt x="7673" y="2251"/>
                        <a:pt x="8778" y="2350"/>
                        <a:pt x="9895" y="2350"/>
                      </a:cubicBezTo>
                      <a:cubicBezTo>
                        <a:pt x="11342" y="2350"/>
                        <a:pt x="12811" y="2184"/>
                        <a:pt x="12569" y="1418"/>
                      </a:cubicBezTo>
                      <a:cubicBezTo>
                        <a:pt x="12319" y="668"/>
                        <a:pt x="10414" y="406"/>
                        <a:pt x="9830" y="310"/>
                      </a:cubicBezTo>
                      <a:cubicBezTo>
                        <a:pt x="8544" y="108"/>
                        <a:pt x="7235" y="108"/>
                        <a:pt x="5925" y="84"/>
                      </a:cubicBezTo>
                      <a:cubicBezTo>
                        <a:pt x="5913" y="48"/>
                        <a:pt x="5877" y="25"/>
                        <a:pt x="5830" y="25"/>
                      </a:cubicBezTo>
                      <a:cubicBezTo>
                        <a:pt x="5648" y="18"/>
                        <a:pt x="5167" y="0"/>
                        <a:pt x="45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816;p24">
                <a:extLst>
                  <a:ext uri="{FF2B5EF4-FFF2-40B4-BE49-F238E27FC236}">
                    <a16:creationId xmlns:a16="http://schemas.microsoft.com/office/drawing/2014/main" id="{90B13B4A-AC7C-CF22-59DC-CA1B511F1F51}"/>
                  </a:ext>
                </a:extLst>
              </p:cNvPr>
              <p:cNvSpPr txBox="1"/>
              <p:nvPr/>
            </p:nvSpPr>
            <p:spPr>
              <a:xfrm>
                <a:off x="1564350" y="1232650"/>
                <a:ext cx="16449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200" dirty="0">
                    <a:solidFill>
                      <a:srgbClr val="434343"/>
                    </a:solidFill>
                    <a:latin typeface="Roboto"/>
                    <a:ea typeface="Roboto"/>
                    <a:cs typeface="Roboto"/>
                    <a:sym typeface="Roboto"/>
                  </a:rPr>
                  <a:t>1 al mes</a:t>
                </a:r>
              </a:p>
              <a:p>
                <a:pPr marL="0" lvl="0" indent="0" algn="ctr" rtl="0">
                  <a:spcBef>
                    <a:spcPts val="0"/>
                  </a:spcBef>
                  <a:spcAft>
                    <a:spcPts val="0"/>
                  </a:spcAft>
                  <a:buNone/>
                </a:pPr>
                <a:r>
                  <a:rPr lang="es-CO" sz="1200" dirty="0">
                    <a:solidFill>
                      <a:srgbClr val="434343"/>
                    </a:solidFill>
                    <a:latin typeface="Roboto"/>
                    <a:ea typeface="Roboto"/>
                    <a:cs typeface="Roboto"/>
                    <a:sym typeface="Roboto"/>
                  </a:rPr>
                  <a:t>Presencial / 4 Horas</a:t>
                </a:r>
                <a:endParaRPr lang="es-CO" sz="1700"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137" name="Google Shape;817;p24">
                <a:extLst>
                  <a:ext uri="{FF2B5EF4-FFF2-40B4-BE49-F238E27FC236}">
                    <a16:creationId xmlns:a16="http://schemas.microsoft.com/office/drawing/2014/main" id="{B4F6E09D-F79A-67E0-07D7-A2DAF2CB62B0}"/>
                  </a:ext>
                </a:extLst>
              </p:cNvPr>
              <p:cNvSpPr txBox="1"/>
              <p:nvPr/>
            </p:nvSpPr>
            <p:spPr>
              <a:xfrm>
                <a:off x="1564350" y="1451197"/>
                <a:ext cx="1644900" cy="37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b="1" dirty="0">
                    <a:solidFill>
                      <a:srgbClr val="434343"/>
                    </a:solidFill>
                    <a:latin typeface="Arial" panose="020B0604020202020204" pitchFamily="34" charset="0"/>
                    <a:ea typeface="Fira Sans Extra Condensed Medium"/>
                    <a:cs typeface="Arial" panose="020B0604020202020204" pitchFamily="34" charset="0"/>
                    <a:sym typeface="Fira Sans Extra Condensed Medium"/>
                  </a:rPr>
                  <a:t>Taller de profundización</a:t>
                </a:r>
                <a:endParaRPr lang="es-CO" sz="1400" b="1" dirty="0">
                  <a:solidFill>
                    <a:srgbClr val="434343"/>
                  </a:solidFill>
                  <a:latin typeface="Arial" panose="020B0604020202020204" pitchFamily="34" charset="0"/>
                  <a:ea typeface="Roboto"/>
                  <a:cs typeface="Arial" panose="020B0604020202020204" pitchFamily="34" charset="0"/>
                  <a:sym typeface="Roboto"/>
                </a:endParaRPr>
              </a:p>
            </p:txBody>
          </p:sp>
        </p:grpSp>
        <p:grpSp>
          <p:nvGrpSpPr>
            <p:cNvPr id="144" name="Google Shape;819;p24">
              <a:extLst>
                <a:ext uri="{FF2B5EF4-FFF2-40B4-BE49-F238E27FC236}">
                  <a16:creationId xmlns:a16="http://schemas.microsoft.com/office/drawing/2014/main" id="{DAB99644-55A7-EFDE-8488-8ADB87EE305C}"/>
                </a:ext>
              </a:extLst>
            </p:cNvPr>
            <p:cNvGrpSpPr/>
            <p:nvPr/>
          </p:nvGrpSpPr>
          <p:grpSpPr>
            <a:xfrm>
              <a:off x="4054290" y="2962345"/>
              <a:ext cx="4102381" cy="1076989"/>
              <a:chOff x="2457770" y="2346440"/>
              <a:chExt cx="4102381" cy="1076989"/>
            </a:xfrm>
          </p:grpSpPr>
          <p:sp>
            <p:nvSpPr>
              <p:cNvPr id="145" name="Google Shape;820;p24">
                <a:extLst>
                  <a:ext uri="{FF2B5EF4-FFF2-40B4-BE49-F238E27FC236}">
                    <a16:creationId xmlns:a16="http://schemas.microsoft.com/office/drawing/2014/main" id="{DE756FE3-3BD2-2D15-7154-1CB73E3163CC}"/>
                  </a:ext>
                </a:extLst>
              </p:cNvPr>
              <p:cNvSpPr/>
              <p:nvPr/>
            </p:nvSpPr>
            <p:spPr>
              <a:xfrm>
                <a:off x="2510677" y="2346440"/>
                <a:ext cx="3981508" cy="1060679"/>
              </a:xfrm>
              <a:custGeom>
                <a:avLst/>
                <a:gdLst/>
                <a:ahLst/>
                <a:cxnLst/>
                <a:rect l="l" t="t" r="r" b="b"/>
                <a:pathLst>
                  <a:path w="171876" h="45788" extrusionOk="0">
                    <a:moveTo>
                      <a:pt x="138381" y="0"/>
                    </a:moveTo>
                    <a:cubicBezTo>
                      <a:pt x="126974" y="0"/>
                      <a:pt x="115959" y="3308"/>
                      <a:pt x="106038" y="9255"/>
                    </a:cubicBezTo>
                    <a:cubicBezTo>
                      <a:pt x="97203" y="14541"/>
                      <a:pt x="89690" y="21518"/>
                      <a:pt x="82535" y="28853"/>
                    </a:cubicBezTo>
                    <a:cubicBezTo>
                      <a:pt x="78141" y="33365"/>
                      <a:pt x="73391" y="37270"/>
                      <a:pt x="67676" y="40056"/>
                    </a:cubicBezTo>
                    <a:cubicBezTo>
                      <a:pt x="60776" y="43421"/>
                      <a:pt x="53153" y="45129"/>
                      <a:pt x="45488" y="45129"/>
                    </a:cubicBezTo>
                    <a:cubicBezTo>
                      <a:pt x="44581" y="45129"/>
                      <a:pt x="43674" y="45105"/>
                      <a:pt x="42768" y="45057"/>
                    </a:cubicBezTo>
                    <a:cubicBezTo>
                      <a:pt x="32957" y="44545"/>
                      <a:pt x="23075" y="41366"/>
                      <a:pt x="14872" y="35913"/>
                    </a:cubicBezTo>
                    <a:cubicBezTo>
                      <a:pt x="7597" y="31067"/>
                      <a:pt x="1168" y="23721"/>
                      <a:pt x="727" y="14613"/>
                    </a:cubicBezTo>
                    <a:cubicBezTo>
                      <a:pt x="715" y="14387"/>
                      <a:pt x="531" y="14274"/>
                      <a:pt x="352" y="14274"/>
                    </a:cubicBezTo>
                    <a:cubicBezTo>
                      <a:pt x="173" y="14274"/>
                      <a:pt x="1" y="14387"/>
                      <a:pt x="13" y="14613"/>
                    </a:cubicBezTo>
                    <a:cubicBezTo>
                      <a:pt x="787" y="30258"/>
                      <a:pt x="17217" y="40068"/>
                      <a:pt x="30707" y="43795"/>
                    </a:cubicBezTo>
                    <a:cubicBezTo>
                      <a:pt x="35492" y="45120"/>
                      <a:pt x="40430" y="45787"/>
                      <a:pt x="45349" y="45787"/>
                    </a:cubicBezTo>
                    <a:cubicBezTo>
                      <a:pt x="56645" y="45787"/>
                      <a:pt x="67843" y="42269"/>
                      <a:pt x="76867" y="35127"/>
                    </a:cubicBezTo>
                    <a:cubicBezTo>
                      <a:pt x="80356" y="32365"/>
                      <a:pt x="83309" y="29019"/>
                      <a:pt x="86440" y="25900"/>
                    </a:cubicBezTo>
                    <a:cubicBezTo>
                      <a:pt x="90238" y="22126"/>
                      <a:pt x="94203" y="18518"/>
                      <a:pt x="98454" y="15268"/>
                    </a:cubicBezTo>
                    <a:cubicBezTo>
                      <a:pt x="109050" y="7195"/>
                      <a:pt x="121504" y="1433"/>
                      <a:pt x="134946" y="730"/>
                    </a:cubicBezTo>
                    <a:cubicBezTo>
                      <a:pt x="136020" y="674"/>
                      <a:pt x="137101" y="646"/>
                      <a:pt x="138187" y="646"/>
                    </a:cubicBezTo>
                    <a:cubicBezTo>
                      <a:pt x="145638" y="646"/>
                      <a:pt x="153302" y="1979"/>
                      <a:pt x="160140" y="4826"/>
                    </a:cubicBezTo>
                    <a:cubicBezTo>
                      <a:pt x="163997" y="6421"/>
                      <a:pt x="169129" y="8934"/>
                      <a:pt x="171129" y="12886"/>
                    </a:cubicBezTo>
                    <a:cubicBezTo>
                      <a:pt x="171192" y="13012"/>
                      <a:pt x="171294" y="13065"/>
                      <a:pt x="171399" y="13065"/>
                    </a:cubicBezTo>
                    <a:cubicBezTo>
                      <a:pt x="171631" y="13065"/>
                      <a:pt x="171876" y="12808"/>
                      <a:pt x="171736" y="12529"/>
                    </a:cubicBezTo>
                    <a:cubicBezTo>
                      <a:pt x="170260" y="9600"/>
                      <a:pt x="166974" y="7505"/>
                      <a:pt x="164200" y="5981"/>
                    </a:cubicBezTo>
                    <a:cubicBezTo>
                      <a:pt x="158473" y="2838"/>
                      <a:pt x="151972" y="1218"/>
                      <a:pt x="145519" y="433"/>
                    </a:cubicBezTo>
                    <a:cubicBezTo>
                      <a:pt x="143127" y="142"/>
                      <a:pt x="140746" y="0"/>
                      <a:pt x="13838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21;p24">
                <a:extLst>
                  <a:ext uri="{FF2B5EF4-FFF2-40B4-BE49-F238E27FC236}">
                    <a16:creationId xmlns:a16="http://schemas.microsoft.com/office/drawing/2014/main" id="{78153DF9-8A33-A9AE-1BF8-2EA8B826F8BF}"/>
                  </a:ext>
                </a:extLst>
              </p:cNvPr>
              <p:cNvSpPr/>
              <p:nvPr/>
            </p:nvSpPr>
            <p:spPr>
              <a:xfrm>
                <a:off x="2457770" y="2584797"/>
                <a:ext cx="123122" cy="112026"/>
              </a:xfrm>
              <a:custGeom>
                <a:avLst/>
                <a:gdLst/>
                <a:ahLst/>
                <a:cxnLst/>
                <a:rect l="l" t="t" r="r" b="b"/>
                <a:pathLst>
                  <a:path w="5315" h="4836" extrusionOk="0">
                    <a:moveTo>
                      <a:pt x="2855" y="1"/>
                    </a:moveTo>
                    <a:cubicBezTo>
                      <a:pt x="1230" y="1"/>
                      <a:pt x="0" y="2231"/>
                      <a:pt x="606" y="3680"/>
                    </a:cubicBezTo>
                    <a:cubicBezTo>
                      <a:pt x="901" y="4370"/>
                      <a:pt x="1490" y="4711"/>
                      <a:pt x="2135" y="4776"/>
                    </a:cubicBezTo>
                    <a:lnTo>
                      <a:pt x="2135" y="4776"/>
                    </a:lnTo>
                    <a:cubicBezTo>
                      <a:pt x="2280" y="4814"/>
                      <a:pt x="2427" y="4835"/>
                      <a:pt x="2570" y="4835"/>
                    </a:cubicBezTo>
                    <a:cubicBezTo>
                      <a:pt x="2582" y="4835"/>
                      <a:pt x="2594" y="4835"/>
                      <a:pt x="2606" y="4835"/>
                    </a:cubicBezTo>
                    <a:cubicBezTo>
                      <a:pt x="3041" y="4823"/>
                      <a:pt x="3542" y="4757"/>
                      <a:pt x="3781" y="4371"/>
                    </a:cubicBezTo>
                    <a:lnTo>
                      <a:pt x="3781" y="4371"/>
                    </a:lnTo>
                    <a:cubicBezTo>
                      <a:pt x="4001" y="4231"/>
                      <a:pt x="4197" y="4059"/>
                      <a:pt x="4356" y="3858"/>
                    </a:cubicBezTo>
                    <a:cubicBezTo>
                      <a:pt x="5314" y="2652"/>
                      <a:pt x="4745" y="741"/>
                      <a:pt x="3279" y="249"/>
                    </a:cubicBezTo>
                    <a:lnTo>
                      <a:pt x="3279" y="249"/>
                    </a:lnTo>
                    <a:cubicBezTo>
                      <a:pt x="3209" y="110"/>
                      <a:pt x="3072" y="5"/>
                      <a:pt x="2868" y="1"/>
                    </a:cubicBezTo>
                    <a:cubicBezTo>
                      <a:pt x="2864" y="1"/>
                      <a:pt x="2859" y="1"/>
                      <a:pt x="2855"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22;p24">
                <a:extLst>
                  <a:ext uri="{FF2B5EF4-FFF2-40B4-BE49-F238E27FC236}">
                    <a16:creationId xmlns:a16="http://schemas.microsoft.com/office/drawing/2014/main" id="{51ED3B0E-9B76-44DE-2008-6D83CDF7F309}"/>
                  </a:ext>
                </a:extLst>
              </p:cNvPr>
              <p:cNvSpPr/>
              <p:nvPr/>
            </p:nvSpPr>
            <p:spPr>
              <a:xfrm>
                <a:off x="6437052" y="2587275"/>
                <a:ext cx="123099" cy="112026"/>
              </a:xfrm>
              <a:custGeom>
                <a:avLst/>
                <a:gdLst/>
                <a:ahLst/>
                <a:cxnLst/>
                <a:rect l="l" t="t" r="r" b="b"/>
                <a:pathLst>
                  <a:path w="5314" h="4836" extrusionOk="0">
                    <a:moveTo>
                      <a:pt x="2745" y="1"/>
                    </a:moveTo>
                    <a:cubicBezTo>
                      <a:pt x="2733" y="1"/>
                      <a:pt x="2722" y="1"/>
                      <a:pt x="2710" y="1"/>
                    </a:cubicBezTo>
                    <a:cubicBezTo>
                      <a:pt x="2293" y="12"/>
                      <a:pt x="1790" y="88"/>
                      <a:pt x="1546" y="459"/>
                    </a:cubicBezTo>
                    <a:lnTo>
                      <a:pt x="1546" y="459"/>
                    </a:lnTo>
                    <a:cubicBezTo>
                      <a:pt x="1321" y="600"/>
                      <a:pt x="1121" y="774"/>
                      <a:pt x="960" y="977"/>
                    </a:cubicBezTo>
                    <a:cubicBezTo>
                      <a:pt x="1" y="2185"/>
                      <a:pt x="583" y="4098"/>
                      <a:pt x="2041" y="4600"/>
                    </a:cubicBezTo>
                    <a:lnTo>
                      <a:pt x="2041" y="4600"/>
                    </a:lnTo>
                    <a:cubicBezTo>
                      <a:pt x="2111" y="4735"/>
                      <a:pt x="2247" y="4835"/>
                      <a:pt x="2448" y="4835"/>
                    </a:cubicBezTo>
                    <a:cubicBezTo>
                      <a:pt x="2456" y="4835"/>
                      <a:pt x="2465" y="4835"/>
                      <a:pt x="2473" y="4835"/>
                    </a:cubicBezTo>
                    <a:cubicBezTo>
                      <a:pt x="4092" y="4835"/>
                      <a:pt x="5314" y="2601"/>
                      <a:pt x="4710" y="1156"/>
                    </a:cubicBezTo>
                    <a:cubicBezTo>
                      <a:pt x="4422" y="476"/>
                      <a:pt x="3841" y="136"/>
                      <a:pt x="3202" y="67"/>
                    </a:cubicBezTo>
                    <a:lnTo>
                      <a:pt x="3202" y="67"/>
                    </a:lnTo>
                    <a:cubicBezTo>
                      <a:pt x="3050" y="24"/>
                      <a:pt x="2896" y="1"/>
                      <a:pt x="2745"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24;p24">
                <a:extLst>
                  <a:ext uri="{FF2B5EF4-FFF2-40B4-BE49-F238E27FC236}">
                    <a16:creationId xmlns:a16="http://schemas.microsoft.com/office/drawing/2014/main" id="{E675E30B-C311-2F18-07C4-274E6EF79EE6}"/>
                  </a:ext>
                </a:extLst>
              </p:cNvPr>
              <p:cNvSpPr/>
              <p:nvPr/>
            </p:nvSpPr>
            <p:spPr>
              <a:xfrm>
                <a:off x="3671497" y="3342120"/>
                <a:ext cx="97942" cy="81309"/>
              </a:xfrm>
              <a:custGeom>
                <a:avLst/>
                <a:gdLst/>
                <a:ahLst/>
                <a:cxnLst/>
                <a:rect l="l" t="t" r="r" b="b"/>
                <a:pathLst>
                  <a:path w="4228" h="3510" extrusionOk="0">
                    <a:moveTo>
                      <a:pt x="2121" y="1653"/>
                    </a:moveTo>
                    <a:cubicBezTo>
                      <a:pt x="2132" y="1653"/>
                      <a:pt x="2144" y="1654"/>
                      <a:pt x="2156" y="1656"/>
                    </a:cubicBezTo>
                    <a:cubicBezTo>
                      <a:pt x="2347" y="1680"/>
                      <a:pt x="2490" y="1966"/>
                      <a:pt x="2370" y="2121"/>
                    </a:cubicBezTo>
                    <a:cubicBezTo>
                      <a:pt x="2302" y="2214"/>
                      <a:pt x="2220" y="2253"/>
                      <a:pt x="2142" y="2253"/>
                    </a:cubicBezTo>
                    <a:cubicBezTo>
                      <a:pt x="2127" y="2253"/>
                      <a:pt x="2112" y="2251"/>
                      <a:pt x="2098" y="2249"/>
                    </a:cubicBezTo>
                    <a:lnTo>
                      <a:pt x="2098" y="2249"/>
                    </a:lnTo>
                    <a:cubicBezTo>
                      <a:pt x="2004" y="2201"/>
                      <a:pt x="1918" y="2125"/>
                      <a:pt x="1852" y="2018"/>
                    </a:cubicBezTo>
                    <a:lnTo>
                      <a:pt x="1852" y="2018"/>
                    </a:lnTo>
                    <a:cubicBezTo>
                      <a:pt x="1833" y="1953"/>
                      <a:pt x="1836" y="1881"/>
                      <a:pt x="1869" y="1814"/>
                    </a:cubicBezTo>
                    <a:lnTo>
                      <a:pt x="1869" y="1814"/>
                    </a:lnTo>
                    <a:cubicBezTo>
                      <a:pt x="1932" y="1722"/>
                      <a:pt x="2022" y="1653"/>
                      <a:pt x="2121" y="1653"/>
                    </a:cubicBezTo>
                    <a:close/>
                    <a:moveTo>
                      <a:pt x="2199" y="0"/>
                    </a:moveTo>
                    <a:cubicBezTo>
                      <a:pt x="952" y="0"/>
                      <a:pt x="1" y="1399"/>
                      <a:pt x="644" y="2561"/>
                    </a:cubicBezTo>
                    <a:cubicBezTo>
                      <a:pt x="909" y="3035"/>
                      <a:pt x="1334" y="3304"/>
                      <a:pt x="1785" y="3385"/>
                    </a:cubicBezTo>
                    <a:lnTo>
                      <a:pt x="1785" y="3385"/>
                    </a:lnTo>
                    <a:cubicBezTo>
                      <a:pt x="1986" y="3466"/>
                      <a:pt x="2204" y="3510"/>
                      <a:pt x="2422" y="3510"/>
                    </a:cubicBezTo>
                    <a:cubicBezTo>
                      <a:pt x="2698" y="3510"/>
                      <a:pt x="2973" y="3440"/>
                      <a:pt x="3216" y="3287"/>
                    </a:cubicBezTo>
                    <a:cubicBezTo>
                      <a:pt x="3580" y="3058"/>
                      <a:pt x="3734" y="2719"/>
                      <a:pt x="3742" y="2356"/>
                    </a:cubicBezTo>
                    <a:lnTo>
                      <a:pt x="3742" y="2356"/>
                    </a:lnTo>
                    <a:cubicBezTo>
                      <a:pt x="3745" y="2349"/>
                      <a:pt x="3748" y="2342"/>
                      <a:pt x="3752" y="2335"/>
                    </a:cubicBezTo>
                    <a:cubicBezTo>
                      <a:pt x="4228" y="1287"/>
                      <a:pt x="3537" y="156"/>
                      <a:pt x="2406" y="13"/>
                    </a:cubicBezTo>
                    <a:cubicBezTo>
                      <a:pt x="2336" y="5"/>
                      <a:pt x="2267" y="0"/>
                      <a:pt x="219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26;p24">
                <a:extLst>
                  <a:ext uri="{FF2B5EF4-FFF2-40B4-BE49-F238E27FC236}">
                    <a16:creationId xmlns:a16="http://schemas.microsoft.com/office/drawing/2014/main" id="{FADBAD2F-D62C-E0F1-13A0-0EE968CC3FD3}"/>
                  </a:ext>
                </a:extLst>
              </p:cNvPr>
              <p:cNvSpPr/>
              <p:nvPr/>
            </p:nvSpPr>
            <p:spPr>
              <a:xfrm>
                <a:off x="5208246" y="2391447"/>
                <a:ext cx="97942" cy="81332"/>
              </a:xfrm>
              <a:custGeom>
                <a:avLst/>
                <a:gdLst/>
                <a:ahLst/>
                <a:cxnLst/>
                <a:rect l="l" t="t" r="r" b="b"/>
                <a:pathLst>
                  <a:path w="4228" h="3511" extrusionOk="0">
                    <a:moveTo>
                      <a:pt x="2142" y="1643"/>
                    </a:moveTo>
                    <a:cubicBezTo>
                      <a:pt x="2151" y="1643"/>
                      <a:pt x="2159" y="1644"/>
                      <a:pt x="2168" y="1645"/>
                    </a:cubicBezTo>
                    <a:cubicBezTo>
                      <a:pt x="2346" y="1668"/>
                      <a:pt x="2489" y="1966"/>
                      <a:pt x="2382" y="2121"/>
                    </a:cubicBezTo>
                    <a:cubicBezTo>
                      <a:pt x="2314" y="2211"/>
                      <a:pt x="2233" y="2248"/>
                      <a:pt x="2155" y="2248"/>
                    </a:cubicBezTo>
                    <a:cubicBezTo>
                      <a:pt x="2136" y="2248"/>
                      <a:pt x="2117" y="2246"/>
                      <a:pt x="2098" y="2242"/>
                    </a:cubicBezTo>
                    <a:lnTo>
                      <a:pt x="2098" y="2242"/>
                    </a:lnTo>
                    <a:cubicBezTo>
                      <a:pt x="2010" y="2197"/>
                      <a:pt x="1929" y="2126"/>
                      <a:pt x="1865" y="2029"/>
                    </a:cubicBezTo>
                    <a:lnTo>
                      <a:pt x="1865" y="2029"/>
                    </a:lnTo>
                    <a:cubicBezTo>
                      <a:pt x="1839" y="1955"/>
                      <a:pt x="1840" y="1871"/>
                      <a:pt x="1884" y="1793"/>
                    </a:cubicBezTo>
                    <a:lnTo>
                      <a:pt x="1884" y="1793"/>
                    </a:lnTo>
                    <a:cubicBezTo>
                      <a:pt x="1950" y="1707"/>
                      <a:pt x="2041" y="1643"/>
                      <a:pt x="2142" y="1643"/>
                    </a:cubicBezTo>
                    <a:close/>
                    <a:moveTo>
                      <a:pt x="2209" y="1"/>
                    </a:moveTo>
                    <a:cubicBezTo>
                      <a:pt x="951" y="1"/>
                      <a:pt x="0" y="1399"/>
                      <a:pt x="644" y="2561"/>
                    </a:cubicBezTo>
                    <a:cubicBezTo>
                      <a:pt x="911" y="3039"/>
                      <a:pt x="1341" y="3309"/>
                      <a:pt x="1796" y="3387"/>
                    </a:cubicBezTo>
                    <a:lnTo>
                      <a:pt x="1796" y="3387"/>
                    </a:lnTo>
                    <a:cubicBezTo>
                      <a:pt x="1998" y="3467"/>
                      <a:pt x="2215" y="3510"/>
                      <a:pt x="2432" y="3510"/>
                    </a:cubicBezTo>
                    <a:cubicBezTo>
                      <a:pt x="2709" y="3510"/>
                      <a:pt x="2985" y="3440"/>
                      <a:pt x="3227" y="3288"/>
                    </a:cubicBezTo>
                    <a:cubicBezTo>
                      <a:pt x="3589" y="3057"/>
                      <a:pt x="3741" y="2715"/>
                      <a:pt x="3745" y="2348"/>
                    </a:cubicBezTo>
                    <a:lnTo>
                      <a:pt x="3745" y="2348"/>
                    </a:lnTo>
                    <a:cubicBezTo>
                      <a:pt x="3747" y="2344"/>
                      <a:pt x="3749" y="2339"/>
                      <a:pt x="3751" y="2335"/>
                    </a:cubicBezTo>
                    <a:cubicBezTo>
                      <a:pt x="4227" y="1276"/>
                      <a:pt x="3537" y="156"/>
                      <a:pt x="2418" y="14"/>
                    </a:cubicBezTo>
                    <a:cubicBezTo>
                      <a:pt x="2347" y="5"/>
                      <a:pt x="2277" y="1"/>
                      <a:pt x="220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9579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5DC04F-A5AC-28C9-5130-789CA1960F1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FEE6F13-4C0D-8F77-3FB9-7AF3F2165DA5}"/>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29" name="Imagen 28">
            <a:extLst>
              <a:ext uri="{FF2B5EF4-FFF2-40B4-BE49-F238E27FC236}">
                <a16:creationId xmlns:a16="http://schemas.microsoft.com/office/drawing/2014/main" id="{8299D49A-1A07-5959-7A67-FE55EBAC8C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71" y="299366"/>
            <a:ext cx="874522" cy="806749"/>
          </a:xfrm>
          <a:prstGeom prst="rect">
            <a:avLst/>
          </a:prstGeom>
        </p:spPr>
      </p:pic>
      <p:grpSp>
        <p:nvGrpSpPr>
          <p:cNvPr id="3" name="Group 6">
            <a:extLst>
              <a:ext uri="{FF2B5EF4-FFF2-40B4-BE49-F238E27FC236}">
                <a16:creationId xmlns:a16="http://schemas.microsoft.com/office/drawing/2014/main" id="{D342736C-87AC-964A-D69D-34A725109896}"/>
              </a:ext>
            </a:extLst>
          </p:cNvPr>
          <p:cNvGrpSpPr/>
          <p:nvPr/>
        </p:nvGrpSpPr>
        <p:grpSpPr>
          <a:xfrm>
            <a:off x="557007" y="1971674"/>
            <a:ext cx="3506243" cy="4639337"/>
            <a:chOff x="0" y="-167810"/>
            <a:chExt cx="5760847" cy="6185783"/>
          </a:xfrm>
        </p:grpSpPr>
        <p:sp>
          <p:nvSpPr>
            <p:cNvPr id="4" name="Freeform 7">
              <a:extLst>
                <a:ext uri="{FF2B5EF4-FFF2-40B4-BE49-F238E27FC236}">
                  <a16:creationId xmlns:a16="http://schemas.microsoft.com/office/drawing/2014/main" id="{7B8F8069-7163-F531-1D71-A6A573153390}"/>
                </a:ext>
              </a:extLst>
            </p:cNvPr>
            <p:cNvSpPr/>
            <p:nvPr/>
          </p:nvSpPr>
          <p:spPr>
            <a:xfrm>
              <a:off x="0" y="0"/>
              <a:ext cx="5760847" cy="5483693"/>
            </a:xfrm>
            <a:custGeom>
              <a:avLst/>
              <a:gdLst/>
              <a:ahLst/>
              <a:cxnLst/>
              <a:rect l="l" t="t" r="r" b="b"/>
              <a:pathLst>
                <a:path w="5760847" h="6195330">
                  <a:moveTo>
                    <a:pt x="0" y="0"/>
                  </a:moveTo>
                  <a:lnTo>
                    <a:pt x="0" y="6195330"/>
                  </a:lnTo>
                  <a:lnTo>
                    <a:pt x="5760847" y="6195330"/>
                  </a:lnTo>
                  <a:lnTo>
                    <a:pt x="5760847" y="0"/>
                  </a:lnTo>
                  <a:close/>
                </a:path>
              </a:pathLst>
            </a:cu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5" name="TextBox 8">
              <a:extLst>
                <a:ext uri="{FF2B5EF4-FFF2-40B4-BE49-F238E27FC236}">
                  <a16:creationId xmlns:a16="http://schemas.microsoft.com/office/drawing/2014/main" id="{DEF713D3-F696-1D08-BD10-5642E85B7B9F}"/>
                </a:ext>
              </a:extLst>
            </p:cNvPr>
            <p:cNvSpPr txBox="1"/>
            <p:nvPr/>
          </p:nvSpPr>
          <p:spPr>
            <a:xfrm>
              <a:off x="163892" y="-167810"/>
              <a:ext cx="5230933" cy="6185783"/>
            </a:xfrm>
            <a:prstGeom prst="rect">
              <a:avLst/>
            </a:prstGeom>
          </p:spPr>
          <p:txBody>
            <a:bodyPr lIns="50800" tIns="50800" rIns="50800" bIns="50800" rtlCol="0" anchor="ctr"/>
            <a:lstStyle/>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Reconocer el sentido y las características de cada una de las experiencias pedagógicas. </a:t>
              </a: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Diseña y consolida propuestas pedagógicas pertinentes que potencien el desarrollo y aprendizaje de las niñas y los niños.</a:t>
              </a:r>
              <a:endParaRPr lang="es-CO" sz="1200" dirty="0">
                <a:solidFill>
                  <a:srgbClr val="434343"/>
                </a:solidFill>
                <a:latin typeface="Arial" panose="020B0604020202020204" pitchFamily="34" charset="0"/>
                <a:ea typeface="Nunito Light"/>
                <a:cs typeface="Arial" panose="020B0604020202020204" pitchFamily="34" charset="0"/>
              </a:endParaRP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panose="020B0604020202020204" pitchFamily="34" charset="0"/>
                  <a:ea typeface="Nunito Light"/>
                  <a:cs typeface="Arial" panose="020B0604020202020204" pitchFamily="34" charset="0"/>
                  <a:sym typeface="Nunito Light"/>
                </a:rPr>
                <a:t>Brinda orientaciones y herramientas para la vinculación de las familias y comunidades en el proceso educativo a partir del reconocimiento y potenciamiento de sus saberes, experiencias, cosmogonías y características sociales y culturales.</a:t>
              </a:r>
            </a:p>
          </p:txBody>
        </p:sp>
      </p:grpSp>
      <p:grpSp>
        <p:nvGrpSpPr>
          <p:cNvPr id="7" name="Group 9">
            <a:extLst>
              <a:ext uri="{FF2B5EF4-FFF2-40B4-BE49-F238E27FC236}">
                <a16:creationId xmlns:a16="http://schemas.microsoft.com/office/drawing/2014/main" id="{36D8C218-0754-8E7E-82B2-F84CD2EF2BA4}"/>
              </a:ext>
            </a:extLst>
          </p:cNvPr>
          <p:cNvGrpSpPr/>
          <p:nvPr/>
        </p:nvGrpSpPr>
        <p:grpSpPr>
          <a:xfrm>
            <a:off x="391267" y="1129864"/>
            <a:ext cx="3671983" cy="1374277"/>
            <a:chOff x="-107" y="-205499"/>
            <a:chExt cx="5587853" cy="1832369"/>
          </a:xfrm>
        </p:grpSpPr>
        <p:sp>
          <p:nvSpPr>
            <p:cNvPr id="8" name="Freeform 10">
              <a:extLst>
                <a:ext uri="{FF2B5EF4-FFF2-40B4-BE49-F238E27FC236}">
                  <a16:creationId xmlns:a16="http://schemas.microsoft.com/office/drawing/2014/main" id="{EDB67DEC-2644-3BF9-8C42-12B9A1CC6091}"/>
                </a:ext>
              </a:extLst>
            </p:cNvPr>
            <p:cNvSpPr/>
            <p:nvPr/>
          </p:nvSpPr>
          <p:spPr>
            <a:xfrm>
              <a:off x="0" y="127"/>
              <a:ext cx="5587746" cy="1626743"/>
            </a:xfrm>
            <a:custGeom>
              <a:avLst/>
              <a:gdLst/>
              <a:ahLst/>
              <a:cxnLst/>
              <a:rect l="l" t="t" r="r" b="b"/>
              <a:pathLst>
                <a:path w="5587746" h="1626743">
                  <a:moveTo>
                    <a:pt x="1015111" y="0"/>
                  </a:moveTo>
                  <a:cubicBezTo>
                    <a:pt x="454406" y="0"/>
                    <a:pt x="0" y="311785"/>
                    <a:pt x="0" y="696595"/>
                  </a:cubicBezTo>
                  <a:cubicBezTo>
                    <a:pt x="0" y="1082294"/>
                    <a:pt x="454406" y="1394206"/>
                    <a:pt x="1015111" y="1394206"/>
                  </a:cubicBezTo>
                  <a:lnTo>
                    <a:pt x="2298319" y="1394206"/>
                  </a:lnTo>
                  <a:lnTo>
                    <a:pt x="2637028" y="1626743"/>
                  </a:lnTo>
                  <a:lnTo>
                    <a:pt x="2977134" y="1394206"/>
                  </a:lnTo>
                  <a:lnTo>
                    <a:pt x="4572762" y="1394206"/>
                  </a:lnTo>
                  <a:cubicBezTo>
                    <a:pt x="5133340" y="1394206"/>
                    <a:pt x="5587746" y="1082294"/>
                    <a:pt x="5587746" y="696595"/>
                  </a:cubicBezTo>
                  <a:cubicBezTo>
                    <a:pt x="5587746" y="311785"/>
                    <a:pt x="5133340" y="0"/>
                    <a:pt x="4572762" y="0"/>
                  </a:cubicBezTo>
                  <a:close/>
                </a:path>
              </a:pathLst>
            </a:custGeom>
            <a:solidFill>
              <a:srgbClr val="03AFA3"/>
            </a:solidFill>
          </p:spPr>
          <p:txBody>
            <a:bodyPr/>
            <a:lstStyle/>
            <a:p>
              <a:endParaRPr lang="es-CO" sz="1200">
                <a:latin typeface="Trade Gothic Next Heavy" panose="020B0903040303020004" pitchFamily="34" charset="0"/>
              </a:endParaRPr>
            </a:p>
          </p:txBody>
        </p:sp>
        <p:sp>
          <p:nvSpPr>
            <p:cNvPr id="9" name="TextBox 11">
              <a:extLst>
                <a:ext uri="{FF2B5EF4-FFF2-40B4-BE49-F238E27FC236}">
                  <a16:creationId xmlns:a16="http://schemas.microsoft.com/office/drawing/2014/main" id="{C6A188C5-A21E-C6C5-2D98-22E13DA3EEC8}"/>
                </a:ext>
              </a:extLst>
            </p:cNvPr>
            <p:cNvSpPr txBox="1"/>
            <p:nvPr/>
          </p:nvSpPr>
          <p:spPr>
            <a:xfrm>
              <a:off x="-107" y="-205499"/>
              <a:ext cx="5587852" cy="1645877"/>
            </a:xfrm>
            <a:prstGeom prst="rect">
              <a:avLst/>
            </a:prstGeom>
          </p:spPr>
          <p:txBody>
            <a:bodyPr lIns="50800" tIns="50800" rIns="50800" bIns="50800" rtlCol="0" anchor="ctr"/>
            <a:lstStyle/>
            <a:p>
              <a:pPr algn="ctr">
                <a:lnSpc>
                  <a:spcPts val="2160"/>
                </a:lnSpc>
              </a:pPr>
              <a:r>
                <a:rPr lang="es-CO" sz="1200" b="1" noProof="0">
                  <a:solidFill>
                    <a:srgbClr val="FFFFFF"/>
                  </a:solidFill>
                  <a:latin typeface="Trade Gothic Next Heavy" panose="020B0903040303020004" pitchFamily="34" charset="0"/>
                  <a:ea typeface="Arimo Bold"/>
                  <a:cs typeface="Arimo Bold"/>
                  <a:sym typeface="Arimo Bold"/>
                </a:rPr>
                <a:t>Propuestas pedagógicas</a:t>
              </a:r>
            </a:p>
            <a:p>
              <a:pPr algn="ctr">
                <a:lnSpc>
                  <a:spcPts val="2160"/>
                </a:lnSpc>
              </a:pPr>
              <a:r>
                <a:rPr lang="es-CO" sz="1200" b="1" noProof="0" dirty="0">
                  <a:solidFill>
                    <a:srgbClr val="FFFFFF"/>
                  </a:solidFill>
                  <a:latin typeface="Trade Gothic Next Heavy" panose="020B0903040303020004" pitchFamily="34" charset="0"/>
                  <a:ea typeface="Arimo Bold"/>
                  <a:cs typeface="Arimo Bold"/>
                  <a:sym typeface="Arimo Bold"/>
                </a:rPr>
                <a:t>para la educación inicial en</a:t>
              </a:r>
            </a:p>
            <a:p>
              <a:pPr algn="ctr">
                <a:lnSpc>
                  <a:spcPts val="2160"/>
                </a:lnSpc>
              </a:pPr>
              <a:r>
                <a:rPr lang="es-CO" sz="1200" b="1" noProof="0" dirty="0">
                  <a:solidFill>
                    <a:srgbClr val="FFFFFF"/>
                  </a:solidFill>
                  <a:latin typeface="Trade Gothic Next Heavy" panose="020B0903040303020004" pitchFamily="34" charset="0"/>
                  <a:ea typeface="Arimo Bold"/>
                  <a:cs typeface="Arimo Bold"/>
                  <a:sym typeface="Arimo Bold"/>
                </a:rPr>
                <a:t>territorios rurales</a:t>
              </a:r>
            </a:p>
          </p:txBody>
        </p:sp>
      </p:grpSp>
      <p:grpSp>
        <p:nvGrpSpPr>
          <p:cNvPr id="10" name="Group 12">
            <a:extLst>
              <a:ext uri="{FF2B5EF4-FFF2-40B4-BE49-F238E27FC236}">
                <a16:creationId xmlns:a16="http://schemas.microsoft.com/office/drawing/2014/main" id="{BFB83E24-08BB-0D36-188D-E1C741372038}"/>
              </a:ext>
            </a:extLst>
          </p:cNvPr>
          <p:cNvGrpSpPr/>
          <p:nvPr/>
        </p:nvGrpSpPr>
        <p:grpSpPr>
          <a:xfrm>
            <a:off x="4582176" y="1883647"/>
            <a:ext cx="3423772" cy="4570947"/>
            <a:chOff x="0" y="-376364"/>
            <a:chExt cx="5625344" cy="6094597"/>
          </a:xfrm>
        </p:grpSpPr>
        <p:sp>
          <p:nvSpPr>
            <p:cNvPr id="11" name="Freeform 13">
              <a:extLst>
                <a:ext uri="{FF2B5EF4-FFF2-40B4-BE49-F238E27FC236}">
                  <a16:creationId xmlns:a16="http://schemas.microsoft.com/office/drawing/2014/main" id="{178F4B10-4F9A-14B3-F08F-298BC5899790}"/>
                </a:ext>
              </a:extLst>
            </p:cNvPr>
            <p:cNvSpPr/>
            <p:nvPr/>
          </p:nvSpPr>
          <p:spPr>
            <a:xfrm>
              <a:off x="0" y="1"/>
              <a:ext cx="5587873" cy="5392508"/>
            </a:xfrm>
            <a:custGeom>
              <a:avLst/>
              <a:gdLst/>
              <a:ahLst/>
              <a:cxnLst/>
              <a:rect l="l" t="t" r="r" b="b"/>
              <a:pathLst>
                <a:path w="5587873" h="6104128">
                  <a:moveTo>
                    <a:pt x="0" y="0"/>
                  </a:moveTo>
                  <a:lnTo>
                    <a:pt x="0" y="6104128"/>
                  </a:lnTo>
                  <a:lnTo>
                    <a:pt x="5587873" y="6104128"/>
                  </a:lnTo>
                  <a:lnTo>
                    <a:pt x="5587873" y="0"/>
                  </a:lnTo>
                  <a:close/>
                </a:path>
              </a:pathLst>
            </a:custGeom>
            <a:solidFill>
              <a:srgbClr val="F2F2F2"/>
            </a:solidFill>
          </p:spPr>
          <p:txBody>
            <a:bodyPr/>
            <a:lstStyle/>
            <a:p>
              <a:endParaRPr lang="es-CO" sz="1200" dirty="0">
                <a:latin typeface="Arial" panose="020B0604020202020204" pitchFamily="34" charset="0"/>
                <a:cs typeface="Arial" panose="020B0604020202020204" pitchFamily="34" charset="0"/>
              </a:endParaRPr>
            </a:p>
          </p:txBody>
        </p:sp>
        <p:sp>
          <p:nvSpPr>
            <p:cNvPr id="12" name="TextBox 14">
              <a:extLst>
                <a:ext uri="{FF2B5EF4-FFF2-40B4-BE49-F238E27FC236}">
                  <a16:creationId xmlns:a16="http://schemas.microsoft.com/office/drawing/2014/main" id="{A29CE16C-E43B-61BE-959B-9BB425A9D76D}"/>
                </a:ext>
              </a:extLst>
            </p:cNvPr>
            <p:cNvSpPr txBox="1"/>
            <p:nvPr/>
          </p:nvSpPr>
          <p:spPr>
            <a:xfrm>
              <a:off x="37492" y="-376364"/>
              <a:ext cx="5587852" cy="6094597"/>
            </a:xfrm>
            <a:prstGeom prst="rect">
              <a:avLst/>
            </a:prstGeom>
          </p:spPr>
          <p:txBody>
            <a:bodyPr lIns="50800" tIns="50800" rIns="50800" bIns="50800" rtlCol="0" anchor="ctr"/>
            <a:lstStyle/>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Reconocer la importancia de la vida cotidiana y de las interacciones en contextos rurales y en la organización de la práctica pedagógica.</a:t>
              </a: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panose="020B0604020202020204" pitchFamily="34" charset="0"/>
                  <a:ea typeface="Nunito Light"/>
                  <a:cs typeface="Arial" panose="020B0604020202020204" pitchFamily="34" charset="0"/>
                  <a:sym typeface="Nunito Light"/>
                </a:rPr>
                <a:t>Promueve la participación de la familia y la comunidad. </a:t>
              </a:r>
            </a:p>
            <a:p>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panose="020B0604020202020204" pitchFamily="34" charset="0"/>
                  <a:ea typeface="Nunito Light"/>
                  <a:cs typeface="Arial" panose="020B0604020202020204" pitchFamily="34" charset="0"/>
                  <a:sym typeface="Nunito Light"/>
                </a:rPr>
                <a:t>Dinamiza acciones de acompañamiento a los momentos de alimentación escolar que favorezcan la atención integral con pertinencia y oportunidad a niñas y niños en la ruralidad.</a:t>
              </a:r>
            </a:p>
          </p:txBody>
        </p:sp>
      </p:grpSp>
      <p:grpSp>
        <p:nvGrpSpPr>
          <p:cNvPr id="13" name="Group 15">
            <a:extLst>
              <a:ext uri="{FF2B5EF4-FFF2-40B4-BE49-F238E27FC236}">
                <a16:creationId xmlns:a16="http://schemas.microsoft.com/office/drawing/2014/main" id="{FA66827F-B2AC-3126-D1ED-C955A71C57A3}"/>
              </a:ext>
            </a:extLst>
          </p:cNvPr>
          <p:cNvGrpSpPr/>
          <p:nvPr/>
        </p:nvGrpSpPr>
        <p:grpSpPr>
          <a:xfrm>
            <a:off x="4443712" y="1155259"/>
            <a:ext cx="3685021" cy="1398026"/>
            <a:chOff x="0" y="-237164"/>
            <a:chExt cx="5607694" cy="1864034"/>
          </a:xfrm>
        </p:grpSpPr>
        <p:sp>
          <p:nvSpPr>
            <p:cNvPr id="14" name="Freeform 16">
              <a:extLst>
                <a:ext uri="{FF2B5EF4-FFF2-40B4-BE49-F238E27FC236}">
                  <a16:creationId xmlns:a16="http://schemas.microsoft.com/office/drawing/2014/main" id="{5D9D28CB-3B89-9D76-38D8-85092F0233B0}"/>
                </a:ext>
              </a:extLst>
            </p:cNvPr>
            <p:cNvSpPr/>
            <p:nvPr/>
          </p:nvSpPr>
          <p:spPr>
            <a:xfrm>
              <a:off x="0" y="127"/>
              <a:ext cx="5587746" cy="1626743"/>
            </a:xfrm>
            <a:custGeom>
              <a:avLst/>
              <a:gdLst/>
              <a:ahLst/>
              <a:cxnLst/>
              <a:rect l="l" t="t" r="r" b="b"/>
              <a:pathLst>
                <a:path w="5587746" h="1626743">
                  <a:moveTo>
                    <a:pt x="1015111" y="0"/>
                  </a:moveTo>
                  <a:cubicBezTo>
                    <a:pt x="454406" y="0"/>
                    <a:pt x="0" y="311785"/>
                    <a:pt x="0" y="696595"/>
                  </a:cubicBezTo>
                  <a:cubicBezTo>
                    <a:pt x="0" y="1082294"/>
                    <a:pt x="454406" y="1394206"/>
                    <a:pt x="1015111" y="1394206"/>
                  </a:cubicBezTo>
                  <a:lnTo>
                    <a:pt x="2298319" y="1394206"/>
                  </a:lnTo>
                  <a:lnTo>
                    <a:pt x="2637028" y="1626743"/>
                  </a:lnTo>
                  <a:lnTo>
                    <a:pt x="2977134" y="1394206"/>
                  </a:lnTo>
                  <a:lnTo>
                    <a:pt x="4572762" y="1394206"/>
                  </a:lnTo>
                  <a:cubicBezTo>
                    <a:pt x="5133340" y="1394206"/>
                    <a:pt x="5587746" y="1082294"/>
                    <a:pt x="5587746" y="696595"/>
                  </a:cubicBezTo>
                  <a:cubicBezTo>
                    <a:pt x="5587746" y="311785"/>
                    <a:pt x="5133340" y="0"/>
                    <a:pt x="4572762" y="0"/>
                  </a:cubicBezTo>
                  <a:close/>
                </a:path>
              </a:pathLst>
            </a:custGeom>
            <a:solidFill>
              <a:srgbClr val="B50D7F"/>
            </a:solidFill>
          </p:spPr>
          <p:txBody>
            <a:bodyPr/>
            <a:lstStyle/>
            <a:p>
              <a:endParaRPr lang="es-CO" sz="1200">
                <a:latin typeface="Trade Gothic Next Heavy" panose="020B0903040303020004" pitchFamily="34" charset="0"/>
              </a:endParaRPr>
            </a:p>
          </p:txBody>
        </p:sp>
        <p:sp>
          <p:nvSpPr>
            <p:cNvPr id="15" name="TextBox 17">
              <a:extLst>
                <a:ext uri="{FF2B5EF4-FFF2-40B4-BE49-F238E27FC236}">
                  <a16:creationId xmlns:a16="http://schemas.microsoft.com/office/drawing/2014/main" id="{5D67287F-8D93-118B-4479-7466077A0A44}"/>
                </a:ext>
              </a:extLst>
            </p:cNvPr>
            <p:cNvSpPr txBox="1"/>
            <p:nvPr/>
          </p:nvSpPr>
          <p:spPr>
            <a:xfrm>
              <a:off x="19842" y="-237164"/>
              <a:ext cx="5587852" cy="1645877"/>
            </a:xfrm>
            <a:prstGeom prst="rect">
              <a:avLst/>
            </a:prstGeom>
          </p:spPr>
          <p:txBody>
            <a:bodyPr lIns="50800" tIns="50800" rIns="50800" bIns="50800" rtlCol="0" anchor="ctr"/>
            <a:lstStyle/>
            <a:p>
              <a:pPr algn="ctr">
                <a:lnSpc>
                  <a:spcPts val="2160"/>
                </a:lnSpc>
              </a:pPr>
              <a:r>
                <a:rPr lang="es-CO" sz="1200" b="1" noProof="0">
                  <a:solidFill>
                    <a:srgbClr val="FFFFFF"/>
                  </a:solidFill>
                  <a:latin typeface="Trade Gothic Next Heavy" panose="020B0903040303020004" pitchFamily="34" charset="0"/>
                  <a:ea typeface="Arimo Bold"/>
                  <a:cs typeface="Arimo Bold"/>
                  <a:sym typeface="Arimo Bold"/>
                </a:rPr>
                <a:t>Vida cotidiana e interacciones </a:t>
              </a:r>
            </a:p>
          </p:txBody>
        </p:sp>
      </p:grpSp>
      <p:grpSp>
        <p:nvGrpSpPr>
          <p:cNvPr id="16" name="Group 18">
            <a:extLst>
              <a:ext uri="{FF2B5EF4-FFF2-40B4-BE49-F238E27FC236}">
                <a16:creationId xmlns:a16="http://schemas.microsoft.com/office/drawing/2014/main" id="{4B9C369B-DDC1-9FF9-7209-BCEE46CFA0D8}"/>
              </a:ext>
            </a:extLst>
          </p:cNvPr>
          <p:cNvGrpSpPr/>
          <p:nvPr/>
        </p:nvGrpSpPr>
        <p:grpSpPr>
          <a:xfrm>
            <a:off x="8502027" y="1849451"/>
            <a:ext cx="3209156" cy="4360849"/>
            <a:chOff x="-15" y="-330772"/>
            <a:chExt cx="5272723" cy="6185783"/>
          </a:xfrm>
        </p:grpSpPr>
        <p:sp>
          <p:nvSpPr>
            <p:cNvPr id="17" name="Freeform 19">
              <a:extLst>
                <a:ext uri="{FF2B5EF4-FFF2-40B4-BE49-F238E27FC236}">
                  <a16:creationId xmlns:a16="http://schemas.microsoft.com/office/drawing/2014/main" id="{3003AD68-0393-ECA5-B879-F9B017B01A12}"/>
                </a:ext>
              </a:extLst>
            </p:cNvPr>
            <p:cNvSpPr/>
            <p:nvPr/>
          </p:nvSpPr>
          <p:spPr>
            <a:xfrm>
              <a:off x="-2" y="244726"/>
              <a:ext cx="5272695" cy="5610285"/>
            </a:xfrm>
            <a:custGeom>
              <a:avLst/>
              <a:gdLst/>
              <a:ahLst/>
              <a:cxnLst/>
              <a:rect l="l" t="t" r="r" b="b"/>
              <a:pathLst>
                <a:path w="5272695" h="6195315">
                  <a:moveTo>
                    <a:pt x="0" y="0"/>
                  </a:moveTo>
                  <a:lnTo>
                    <a:pt x="0" y="6195315"/>
                  </a:lnTo>
                  <a:lnTo>
                    <a:pt x="5272695" y="6195315"/>
                  </a:lnTo>
                  <a:lnTo>
                    <a:pt x="5272695" y="0"/>
                  </a:lnTo>
                  <a:close/>
                </a:path>
              </a:pathLst>
            </a:cu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18" name="TextBox 20">
              <a:extLst>
                <a:ext uri="{FF2B5EF4-FFF2-40B4-BE49-F238E27FC236}">
                  <a16:creationId xmlns:a16="http://schemas.microsoft.com/office/drawing/2014/main" id="{EDD63A65-F5D3-7DED-DD4D-8ADF09EC2B8C}"/>
                </a:ext>
              </a:extLst>
            </p:cNvPr>
            <p:cNvSpPr txBox="1"/>
            <p:nvPr/>
          </p:nvSpPr>
          <p:spPr>
            <a:xfrm>
              <a:off x="-15" y="-330772"/>
              <a:ext cx="5272723" cy="6185783"/>
            </a:xfrm>
            <a:prstGeom prst="rect">
              <a:avLst/>
            </a:prstGeom>
          </p:spPr>
          <p:txBody>
            <a:bodyPr lIns="50800" tIns="50800" rIns="50800" bIns="50800" rtlCol="0" anchor="ctr"/>
            <a:lstStyle/>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Reconocer, en articulación con las familias y comunidades, el juego, la literatura, la exploración del medio y las expresiones artísticas como actividades rectoras que en sí mismas potencian el desarrollo y el aprendizaje de niñas y niños. </a:t>
              </a: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panose="020B0604020202020204" pitchFamily="34" charset="0"/>
                  <a:ea typeface="Nunito Light"/>
                  <a:cs typeface="Arial" panose="020B0604020202020204" pitchFamily="34" charset="0"/>
                  <a:sym typeface="Nunito Light"/>
                </a:rPr>
                <a:t>Promueve el diseño de experiencias pedagógicas que contribuyan a la construcción de su identidad y al disfrute, valoración y respeto por la diversidad propia de su cultura.</a:t>
              </a:r>
            </a:p>
          </p:txBody>
        </p:sp>
      </p:grpSp>
      <p:grpSp>
        <p:nvGrpSpPr>
          <p:cNvPr id="19" name="Group 21">
            <a:extLst>
              <a:ext uri="{FF2B5EF4-FFF2-40B4-BE49-F238E27FC236}">
                <a16:creationId xmlns:a16="http://schemas.microsoft.com/office/drawing/2014/main" id="{00E8C4CC-D1DC-847D-485B-EB2DF0D0F1A4}"/>
              </a:ext>
            </a:extLst>
          </p:cNvPr>
          <p:cNvGrpSpPr/>
          <p:nvPr/>
        </p:nvGrpSpPr>
        <p:grpSpPr>
          <a:xfrm>
            <a:off x="8336316" y="1155259"/>
            <a:ext cx="3671982" cy="1348882"/>
            <a:chOff x="0" y="-171639"/>
            <a:chExt cx="5587852" cy="1798509"/>
          </a:xfrm>
        </p:grpSpPr>
        <p:sp>
          <p:nvSpPr>
            <p:cNvPr id="20" name="Freeform 22">
              <a:extLst>
                <a:ext uri="{FF2B5EF4-FFF2-40B4-BE49-F238E27FC236}">
                  <a16:creationId xmlns:a16="http://schemas.microsoft.com/office/drawing/2014/main" id="{7E7896D2-41D8-BCDF-8CF7-FC30EA268F5A}"/>
                </a:ext>
              </a:extLst>
            </p:cNvPr>
            <p:cNvSpPr/>
            <p:nvPr/>
          </p:nvSpPr>
          <p:spPr>
            <a:xfrm>
              <a:off x="0" y="127"/>
              <a:ext cx="5587746" cy="1626743"/>
            </a:xfrm>
            <a:custGeom>
              <a:avLst/>
              <a:gdLst/>
              <a:ahLst/>
              <a:cxnLst/>
              <a:rect l="l" t="t" r="r" b="b"/>
              <a:pathLst>
                <a:path w="5587746" h="1626743">
                  <a:moveTo>
                    <a:pt x="1015111" y="0"/>
                  </a:moveTo>
                  <a:cubicBezTo>
                    <a:pt x="454406" y="0"/>
                    <a:pt x="0" y="311785"/>
                    <a:pt x="0" y="696595"/>
                  </a:cubicBezTo>
                  <a:cubicBezTo>
                    <a:pt x="0" y="1082294"/>
                    <a:pt x="454406" y="1394206"/>
                    <a:pt x="1015111" y="1394206"/>
                  </a:cubicBezTo>
                  <a:lnTo>
                    <a:pt x="2298319" y="1394206"/>
                  </a:lnTo>
                  <a:lnTo>
                    <a:pt x="2637028" y="1626743"/>
                  </a:lnTo>
                  <a:lnTo>
                    <a:pt x="2977134" y="1394206"/>
                  </a:lnTo>
                  <a:lnTo>
                    <a:pt x="4572762" y="1394206"/>
                  </a:lnTo>
                  <a:cubicBezTo>
                    <a:pt x="5133340" y="1394206"/>
                    <a:pt x="5587746" y="1082294"/>
                    <a:pt x="5587746" y="696595"/>
                  </a:cubicBezTo>
                  <a:cubicBezTo>
                    <a:pt x="5587746" y="311785"/>
                    <a:pt x="5133340" y="0"/>
                    <a:pt x="4572762" y="0"/>
                  </a:cubicBezTo>
                  <a:close/>
                </a:path>
              </a:pathLst>
            </a:custGeom>
            <a:solidFill>
              <a:srgbClr val="BF2831"/>
            </a:solidFill>
          </p:spPr>
          <p:txBody>
            <a:bodyPr/>
            <a:lstStyle/>
            <a:p>
              <a:endParaRPr lang="es-CO" sz="1200">
                <a:latin typeface="Trade Gothic Next Heavy" panose="020B0903040303020004" pitchFamily="34" charset="0"/>
              </a:endParaRPr>
            </a:p>
          </p:txBody>
        </p:sp>
        <p:sp>
          <p:nvSpPr>
            <p:cNvPr id="21" name="TextBox 23">
              <a:extLst>
                <a:ext uri="{FF2B5EF4-FFF2-40B4-BE49-F238E27FC236}">
                  <a16:creationId xmlns:a16="http://schemas.microsoft.com/office/drawing/2014/main" id="{D246B3FA-80DF-49D1-3388-94A68B1CD7CF}"/>
                </a:ext>
              </a:extLst>
            </p:cNvPr>
            <p:cNvSpPr txBox="1"/>
            <p:nvPr/>
          </p:nvSpPr>
          <p:spPr>
            <a:xfrm>
              <a:off x="0" y="-171639"/>
              <a:ext cx="5587852" cy="1645877"/>
            </a:xfrm>
            <a:prstGeom prst="rect">
              <a:avLst/>
            </a:prstGeom>
          </p:spPr>
          <p:txBody>
            <a:bodyPr lIns="50800" tIns="50800" rIns="50800" bIns="50800" rtlCol="0" anchor="ctr"/>
            <a:lstStyle/>
            <a:p>
              <a:pPr algn="ctr">
                <a:lnSpc>
                  <a:spcPts val="2160"/>
                </a:lnSpc>
              </a:pPr>
              <a:r>
                <a:rPr lang="es-CO" sz="1200" b="1" noProof="0">
                  <a:solidFill>
                    <a:srgbClr val="FFFFFF"/>
                  </a:solidFill>
                  <a:latin typeface="Trade Gothic Next Heavy" panose="020B0903040303020004" pitchFamily="34" charset="0"/>
                  <a:ea typeface="Arimo Bold"/>
                  <a:cs typeface="Arimo Bold"/>
                  <a:sym typeface="Arimo Bold"/>
                </a:rPr>
                <a:t>Juego, literatura, exploración del medio y expresiones artísticas</a:t>
              </a:r>
            </a:p>
          </p:txBody>
        </p:sp>
      </p:grpSp>
      <p:sp>
        <p:nvSpPr>
          <p:cNvPr id="22" name="TextBox 5">
            <a:extLst>
              <a:ext uri="{FF2B5EF4-FFF2-40B4-BE49-F238E27FC236}">
                <a16:creationId xmlns:a16="http://schemas.microsoft.com/office/drawing/2014/main" id="{BE5F9373-49B7-71A1-1AB3-F657B7749E8F}"/>
              </a:ext>
            </a:extLst>
          </p:cNvPr>
          <p:cNvSpPr txBox="1"/>
          <p:nvPr/>
        </p:nvSpPr>
        <p:spPr>
          <a:xfrm>
            <a:off x="1207753" y="532223"/>
            <a:ext cx="8317247" cy="381836"/>
          </a:xfrm>
          <a:prstGeom prst="rect">
            <a:avLst/>
          </a:prstGeom>
        </p:spPr>
        <p:txBody>
          <a:bodyPr wrap="square" lIns="0" tIns="0" rIns="0" bIns="0" rtlCol="0" anchor="t">
            <a:spAutoFit/>
          </a:bodyPr>
          <a:lstStyle/>
          <a:p>
            <a:pPr algn="ctr">
              <a:lnSpc>
                <a:spcPts val="3240"/>
              </a:lnSpc>
            </a:pPr>
            <a:r>
              <a:rPr lang="es-CO" sz="2400" b="1" dirty="0">
                <a:solidFill>
                  <a:srgbClr val="004884"/>
                </a:solidFill>
                <a:latin typeface="Trade Gothic Next Heavy" panose="020B0903040303020004" pitchFamily="34" charset="0"/>
                <a:ea typeface="Arimo Bold"/>
                <a:cs typeface="Arimo Bold"/>
                <a:sym typeface="Arimo Bold"/>
              </a:rPr>
              <a:t>Ciclos</a:t>
            </a:r>
            <a:r>
              <a:rPr lang="en-US" sz="2400" b="1" dirty="0">
                <a:solidFill>
                  <a:srgbClr val="004884"/>
                </a:solidFill>
                <a:latin typeface="Trade Gothic Next Heavy" panose="020B0903040303020004" pitchFamily="34" charset="0"/>
                <a:ea typeface="Arimo Bold"/>
                <a:cs typeface="Arimo Bold"/>
                <a:sym typeface="Arimo Bold"/>
              </a:rPr>
              <a:t> de </a:t>
            </a:r>
            <a:r>
              <a:rPr lang="es-CO" sz="2400" b="1" dirty="0">
                <a:solidFill>
                  <a:srgbClr val="004884"/>
                </a:solidFill>
                <a:latin typeface="Trade Gothic Next Heavy" panose="020B0903040303020004" pitchFamily="34" charset="0"/>
                <a:ea typeface="Arimo Bold"/>
                <a:cs typeface="Arimo Bold"/>
                <a:sym typeface="Arimo Bold"/>
              </a:rPr>
              <a:t>formación para el desarrollo de capacidades</a:t>
            </a:r>
          </a:p>
        </p:txBody>
      </p:sp>
      <p:sp>
        <p:nvSpPr>
          <p:cNvPr id="23" name="TextBox 15">
            <a:extLst>
              <a:ext uri="{FF2B5EF4-FFF2-40B4-BE49-F238E27FC236}">
                <a16:creationId xmlns:a16="http://schemas.microsoft.com/office/drawing/2014/main" id="{B63DFAC2-D5DF-50CF-6C8E-27CC1BB993A2}"/>
              </a:ext>
            </a:extLst>
          </p:cNvPr>
          <p:cNvSpPr txBox="1"/>
          <p:nvPr/>
        </p:nvSpPr>
        <p:spPr>
          <a:xfrm>
            <a:off x="328376" y="6327365"/>
            <a:ext cx="8098045" cy="541642"/>
          </a:xfrm>
          <a:prstGeom prst="rect">
            <a:avLst/>
          </a:prstGeom>
        </p:spPr>
        <p:txBody>
          <a:bodyPr vert="horz" lIns="91440" tIns="45720" rIns="91440" bIns="45720" rtlCol="0" anchor="ctr">
            <a:normAutofit fontScale="92500" lnSpcReduction="200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000" dirty="0">
                <a:sym typeface="Arimo Bold"/>
              </a:rPr>
              <a:t>Componente 2</a:t>
            </a:r>
          </a:p>
          <a:p>
            <a:r>
              <a:rPr lang="en-US" sz="2000" dirty="0">
                <a:sym typeface="Arimo Bold"/>
              </a:rPr>
              <a:t>DESARROLLO DE CAPACIDADES</a:t>
            </a:r>
          </a:p>
        </p:txBody>
      </p:sp>
    </p:spTree>
    <p:extLst>
      <p:ext uri="{BB962C8B-B14F-4D97-AF65-F5344CB8AC3E}">
        <p14:creationId xmlns:p14="http://schemas.microsoft.com/office/powerpoint/2010/main" val="420891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6322DDA-A625-E18A-6B19-EBFD8336718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22140CE-3DBE-CBAD-1B0F-F80149D7775C}"/>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29" name="Imagen 28">
            <a:extLst>
              <a:ext uri="{FF2B5EF4-FFF2-40B4-BE49-F238E27FC236}">
                <a16:creationId xmlns:a16="http://schemas.microsoft.com/office/drawing/2014/main" id="{9A752CBE-9FE4-D6DF-5573-E5F26ED081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71" y="299366"/>
            <a:ext cx="874522" cy="806749"/>
          </a:xfrm>
          <a:prstGeom prst="rect">
            <a:avLst/>
          </a:prstGeom>
        </p:spPr>
      </p:pic>
      <p:sp>
        <p:nvSpPr>
          <p:cNvPr id="22" name="TextBox 5">
            <a:extLst>
              <a:ext uri="{FF2B5EF4-FFF2-40B4-BE49-F238E27FC236}">
                <a16:creationId xmlns:a16="http://schemas.microsoft.com/office/drawing/2014/main" id="{8E59F1D6-D16F-E19A-6406-68E006AD7695}"/>
              </a:ext>
            </a:extLst>
          </p:cNvPr>
          <p:cNvSpPr txBox="1"/>
          <p:nvPr/>
        </p:nvSpPr>
        <p:spPr>
          <a:xfrm>
            <a:off x="1207753" y="532223"/>
            <a:ext cx="8317247" cy="381836"/>
          </a:xfrm>
          <a:prstGeom prst="rect">
            <a:avLst/>
          </a:prstGeom>
        </p:spPr>
        <p:txBody>
          <a:bodyPr wrap="square" lIns="0" tIns="0" rIns="0" bIns="0" rtlCol="0" anchor="t">
            <a:spAutoFit/>
          </a:bodyPr>
          <a:lstStyle/>
          <a:p>
            <a:pPr algn="ctr">
              <a:lnSpc>
                <a:spcPts val="3240"/>
              </a:lnSpc>
            </a:pPr>
            <a:r>
              <a:rPr lang="es-CO" sz="2400" b="1" dirty="0">
                <a:solidFill>
                  <a:srgbClr val="004884"/>
                </a:solidFill>
                <a:latin typeface="Trade Gothic Next Heavy" panose="020B0903040303020004" pitchFamily="34" charset="0"/>
                <a:ea typeface="Arimo Bold"/>
                <a:cs typeface="Arimo Bold"/>
                <a:sym typeface="Arimo Bold"/>
              </a:rPr>
              <a:t>Ciclos</a:t>
            </a:r>
            <a:r>
              <a:rPr lang="en-US" sz="2400" b="1" dirty="0">
                <a:solidFill>
                  <a:srgbClr val="004884"/>
                </a:solidFill>
                <a:latin typeface="Trade Gothic Next Heavy" panose="020B0903040303020004" pitchFamily="34" charset="0"/>
                <a:ea typeface="Arimo Bold"/>
                <a:cs typeface="Arimo Bold"/>
                <a:sym typeface="Arimo Bold"/>
              </a:rPr>
              <a:t> de </a:t>
            </a:r>
            <a:r>
              <a:rPr lang="es-CO" sz="2400" b="1" dirty="0">
                <a:solidFill>
                  <a:srgbClr val="004884"/>
                </a:solidFill>
                <a:latin typeface="Trade Gothic Next Heavy" panose="020B0903040303020004" pitchFamily="34" charset="0"/>
                <a:ea typeface="Arimo Bold"/>
                <a:cs typeface="Arimo Bold"/>
                <a:sym typeface="Arimo Bold"/>
              </a:rPr>
              <a:t>formación para el desarrollo de capacidades</a:t>
            </a:r>
          </a:p>
        </p:txBody>
      </p:sp>
      <p:grpSp>
        <p:nvGrpSpPr>
          <p:cNvPr id="2" name="Group 3">
            <a:extLst>
              <a:ext uri="{FF2B5EF4-FFF2-40B4-BE49-F238E27FC236}">
                <a16:creationId xmlns:a16="http://schemas.microsoft.com/office/drawing/2014/main" id="{4D3AC60B-03DE-DB1C-15B2-1DA1BADCCA64}"/>
              </a:ext>
            </a:extLst>
          </p:cNvPr>
          <p:cNvGrpSpPr/>
          <p:nvPr/>
        </p:nvGrpSpPr>
        <p:grpSpPr>
          <a:xfrm>
            <a:off x="9276147" y="2139290"/>
            <a:ext cx="2582101" cy="4439586"/>
            <a:chOff x="1080538" y="0"/>
            <a:chExt cx="4020930" cy="6826298"/>
          </a:xfrm>
        </p:grpSpPr>
        <p:sp>
          <p:nvSpPr>
            <p:cNvPr id="23" name="Freeform 4">
              <a:extLst>
                <a:ext uri="{FF2B5EF4-FFF2-40B4-BE49-F238E27FC236}">
                  <a16:creationId xmlns:a16="http://schemas.microsoft.com/office/drawing/2014/main" id="{690A19EE-FED9-C89D-7B2B-7884ABDADBF4}"/>
                </a:ext>
              </a:extLst>
            </p:cNvPr>
            <p:cNvSpPr/>
            <p:nvPr/>
          </p:nvSpPr>
          <p:spPr>
            <a:xfrm>
              <a:off x="1080538" y="0"/>
              <a:ext cx="4020902" cy="6826298"/>
            </a:xfrm>
            <a:custGeom>
              <a:avLst/>
              <a:gdLst/>
              <a:ahLst/>
              <a:cxnLst/>
              <a:rect l="l" t="t" r="r" b="b"/>
              <a:pathLst>
                <a:path w="5101441" h="6826298">
                  <a:moveTo>
                    <a:pt x="0" y="0"/>
                  </a:moveTo>
                  <a:lnTo>
                    <a:pt x="0" y="6826298"/>
                  </a:lnTo>
                  <a:lnTo>
                    <a:pt x="5101441" y="6826298"/>
                  </a:lnTo>
                  <a:lnTo>
                    <a:pt x="5101441" y="0"/>
                  </a:lnTo>
                  <a:close/>
                </a:path>
              </a:pathLst>
            </a:cu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24" name="TextBox 5">
              <a:extLst>
                <a:ext uri="{FF2B5EF4-FFF2-40B4-BE49-F238E27FC236}">
                  <a16:creationId xmlns:a16="http://schemas.microsoft.com/office/drawing/2014/main" id="{93FFCA22-1AAB-9DCA-29D4-FE3780F2F498}"/>
                </a:ext>
              </a:extLst>
            </p:cNvPr>
            <p:cNvSpPr txBox="1"/>
            <p:nvPr/>
          </p:nvSpPr>
          <p:spPr>
            <a:xfrm>
              <a:off x="1080568" y="9525"/>
              <a:ext cx="4020900" cy="6816733"/>
            </a:xfrm>
            <a:prstGeom prst="rect">
              <a:avLst/>
            </a:prstGeom>
          </p:spPr>
          <p:txBody>
            <a:bodyPr lIns="50800" tIns="50800" rIns="50800" bIns="50800" rtlCol="0" anchor="ctr"/>
            <a:lstStyle/>
            <a:p>
              <a:pPr marL="171450" indent="-171450">
                <a:buFont typeface="Arial" panose="020B0604020202020204" pitchFamily="34" charset="0"/>
                <a:buChar char="•"/>
              </a:pPr>
              <a:r>
                <a:rPr lang="es-CO" sz="1200" noProof="0" dirty="0">
                  <a:solidFill>
                    <a:srgbClr val="434343"/>
                  </a:solidFill>
                  <a:latin typeface="Arial"/>
                  <a:ea typeface="Nunito Light"/>
                  <a:cs typeface="Arial"/>
                  <a:sym typeface="Nunito Light"/>
                </a:rPr>
                <a:t>Identificar las estrategias pedagógicas que se desarrollan en coherencia con la atención educativa para la diversidad</a:t>
              </a:r>
              <a:r>
                <a:rPr lang="es-CO" sz="1200" dirty="0">
                  <a:solidFill>
                    <a:srgbClr val="434343"/>
                  </a:solidFill>
                  <a:latin typeface="Arial"/>
                  <a:ea typeface="Nunito Light"/>
                  <a:cs typeface="Arial"/>
                  <a:sym typeface="Nunito Light"/>
                </a:rPr>
                <a:t>.</a:t>
              </a:r>
              <a:endParaRPr lang="es-CO" sz="1200" noProof="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noProof="0" dirty="0">
                  <a:solidFill>
                    <a:srgbClr val="434343"/>
                  </a:solidFill>
                  <a:latin typeface="Arial"/>
                  <a:ea typeface="Nunito Light"/>
                  <a:cs typeface="Arial"/>
                  <a:sym typeface="Nunito Light"/>
                </a:rPr>
                <a:t>Invita al diseño de experiencias que apunten al cierre de brechas en la educación inicial en diferentes territorios</a:t>
              </a:r>
              <a:r>
                <a:rPr lang="es-CO" sz="1200" dirty="0">
                  <a:solidFill>
                    <a:srgbClr val="434343"/>
                  </a:solidFill>
                  <a:latin typeface="Arial"/>
                  <a:ea typeface="Nunito Light"/>
                  <a:cs typeface="Arial"/>
                  <a:sym typeface="Nunito Light"/>
                </a:rPr>
                <a:t>.</a:t>
              </a:r>
              <a:endParaRPr lang="es-CO" sz="1200" noProof="0" dirty="0">
                <a:solidFill>
                  <a:srgbClr val="434343"/>
                </a:solidFill>
                <a:latin typeface="Arial" panose="020B0604020202020204" pitchFamily="34" charset="0"/>
                <a:ea typeface="Nunito Light"/>
                <a:cs typeface="Arial" panose="020B0604020202020204" pitchFamily="34" charset="0"/>
              </a:endParaRP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noProof="0" dirty="0">
                  <a:solidFill>
                    <a:srgbClr val="434343"/>
                  </a:solidFill>
                  <a:latin typeface="Arial" panose="020B0604020202020204" pitchFamily="34" charset="0"/>
                  <a:ea typeface="Nunito Light"/>
                  <a:cs typeface="Arial" panose="020B0604020202020204" pitchFamily="34" charset="0"/>
                  <a:sym typeface="Nunito Light"/>
                </a:rPr>
                <a:t>Reconoce e incorpora saberes, conocimientos y prácticas de las comunidades étnicas, campesinas y rurales desde un enfoque cultural, territorial y poblacional.</a:t>
              </a:r>
            </a:p>
          </p:txBody>
        </p:sp>
      </p:grpSp>
      <p:grpSp>
        <p:nvGrpSpPr>
          <p:cNvPr id="25" name="Group 7">
            <a:extLst>
              <a:ext uri="{FF2B5EF4-FFF2-40B4-BE49-F238E27FC236}">
                <a16:creationId xmlns:a16="http://schemas.microsoft.com/office/drawing/2014/main" id="{71591ACB-E274-F7F4-1B07-7E24AE39B730}"/>
              </a:ext>
            </a:extLst>
          </p:cNvPr>
          <p:cNvGrpSpPr/>
          <p:nvPr/>
        </p:nvGrpSpPr>
        <p:grpSpPr>
          <a:xfrm>
            <a:off x="3493699" y="2162528"/>
            <a:ext cx="2786033" cy="4393132"/>
            <a:chOff x="0" y="0"/>
            <a:chExt cx="4423472" cy="6754869"/>
          </a:xfrm>
        </p:grpSpPr>
        <p:sp>
          <p:nvSpPr>
            <p:cNvPr id="26" name="Freeform 8">
              <a:extLst>
                <a:ext uri="{FF2B5EF4-FFF2-40B4-BE49-F238E27FC236}">
                  <a16:creationId xmlns:a16="http://schemas.microsoft.com/office/drawing/2014/main" id="{B57A8A0C-E49B-B19C-044E-D9CBBEA9015E}"/>
                </a:ext>
              </a:extLst>
            </p:cNvPr>
            <p:cNvSpPr/>
            <p:nvPr/>
          </p:nvSpPr>
          <p:spPr>
            <a:xfrm>
              <a:off x="0" y="0"/>
              <a:ext cx="4423471" cy="6754835"/>
            </a:xfrm>
            <a:custGeom>
              <a:avLst/>
              <a:gdLst/>
              <a:ahLst/>
              <a:cxnLst/>
              <a:rect l="l" t="t" r="r" b="b"/>
              <a:pathLst>
                <a:path w="5463413" h="6754835">
                  <a:moveTo>
                    <a:pt x="0" y="0"/>
                  </a:moveTo>
                  <a:lnTo>
                    <a:pt x="0" y="6754835"/>
                  </a:lnTo>
                  <a:lnTo>
                    <a:pt x="5463413" y="6754835"/>
                  </a:lnTo>
                  <a:lnTo>
                    <a:pt x="5463413" y="0"/>
                  </a:lnTo>
                  <a:close/>
                </a:path>
              </a:pathLst>
            </a:cu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27" name="TextBox 9">
              <a:extLst>
                <a:ext uri="{FF2B5EF4-FFF2-40B4-BE49-F238E27FC236}">
                  <a16:creationId xmlns:a16="http://schemas.microsoft.com/office/drawing/2014/main" id="{8FF4EA47-648F-F698-CBBB-2921D8937B63}"/>
                </a:ext>
              </a:extLst>
            </p:cNvPr>
            <p:cNvSpPr txBox="1"/>
            <p:nvPr/>
          </p:nvSpPr>
          <p:spPr>
            <a:xfrm>
              <a:off x="0" y="9525"/>
              <a:ext cx="4423472" cy="6745344"/>
            </a:xfrm>
            <a:prstGeom prst="rect">
              <a:avLst/>
            </a:prstGeom>
          </p:spPr>
          <p:txBody>
            <a:bodyPr lIns="50800" tIns="50800" rIns="50800" bIns="50800" rtlCol="0" anchor="ctr"/>
            <a:lstStyle/>
            <a:p>
              <a:pPr marL="171450" indent="-171450">
                <a:buFont typeface="Arial" panose="020B0604020202020204" pitchFamily="34" charset="0"/>
                <a:buChar char="•"/>
              </a:pPr>
              <a:r>
                <a:rPr lang="es-CO" sz="1200" noProof="0" dirty="0">
                  <a:solidFill>
                    <a:srgbClr val="434343"/>
                  </a:solidFill>
                  <a:latin typeface="Arial"/>
                  <a:ea typeface="Nunito Light"/>
                  <a:cs typeface="Arial"/>
                  <a:sym typeface="Nunito Light"/>
                </a:rPr>
                <a:t>Enriquecer la práctica pedagógica a través de los recursos y herramientas para el trabajo con niñas y </a:t>
              </a:r>
              <a:r>
                <a:rPr lang="es-CO" sz="1200" dirty="0">
                  <a:solidFill>
                    <a:srgbClr val="434343"/>
                  </a:solidFill>
                  <a:latin typeface="Arial"/>
                  <a:ea typeface="Nunito Light"/>
                  <a:cs typeface="Arial"/>
                  <a:sym typeface="Nunito Light"/>
                </a:rPr>
                <a:t>niños.</a:t>
              </a:r>
              <a:endParaRPr lang="es-CO" sz="1200" noProof="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noProof="0" dirty="0">
                  <a:solidFill>
                    <a:srgbClr val="434343"/>
                  </a:solidFill>
                  <a:latin typeface="Arial"/>
                  <a:ea typeface="Nunito Light"/>
                  <a:cs typeface="Arial"/>
                  <a:sym typeface="Nunito Light"/>
                </a:rPr>
                <a:t>Favorece la armonización y articulación entre los procesos de desarrollo y aprendizaje que se potencian en el ciclo de educación inicial en los grados prejardín, jardín y  transición para aportar en la consolidación de propuestas pedagógicas y curriculares pertinentes</a:t>
              </a:r>
              <a:r>
                <a:rPr lang="es-CO" sz="1200" dirty="0">
                  <a:solidFill>
                    <a:srgbClr val="434343"/>
                  </a:solidFill>
                  <a:latin typeface="Arial"/>
                  <a:ea typeface="Nunito Light"/>
                  <a:cs typeface="Arial"/>
                  <a:sym typeface="Nunito Light"/>
                </a:rPr>
                <a:t>.</a:t>
              </a:r>
              <a:endParaRPr lang="es-CO" sz="1200" noProof="0" dirty="0">
                <a:solidFill>
                  <a:srgbClr val="434343"/>
                </a:solidFill>
                <a:latin typeface="Arial" panose="020B0604020202020204" pitchFamily="34" charset="0"/>
                <a:ea typeface="Nunito Light"/>
                <a:cs typeface="Arial" panose="020B0604020202020204" pitchFamily="34" charset="0"/>
              </a:endParaRPr>
            </a:p>
          </p:txBody>
        </p:sp>
      </p:grpSp>
      <p:grpSp>
        <p:nvGrpSpPr>
          <p:cNvPr id="28" name="Group 10">
            <a:extLst>
              <a:ext uri="{FF2B5EF4-FFF2-40B4-BE49-F238E27FC236}">
                <a16:creationId xmlns:a16="http://schemas.microsoft.com/office/drawing/2014/main" id="{C5184E08-A083-A4E2-A7F6-E7FC2F669EBF}"/>
              </a:ext>
            </a:extLst>
          </p:cNvPr>
          <p:cNvGrpSpPr/>
          <p:nvPr/>
        </p:nvGrpSpPr>
        <p:grpSpPr>
          <a:xfrm>
            <a:off x="635714" y="2116117"/>
            <a:ext cx="2700197" cy="4439560"/>
            <a:chOff x="0" y="0"/>
            <a:chExt cx="4204832" cy="6826258"/>
          </a:xfrm>
        </p:grpSpPr>
        <p:sp>
          <p:nvSpPr>
            <p:cNvPr id="30" name="Freeform 11">
              <a:extLst>
                <a:ext uri="{FF2B5EF4-FFF2-40B4-BE49-F238E27FC236}">
                  <a16:creationId xmlns:a16="http://schemas.microsoft.com/office/drawing/2014/main" id="{8B246ECF-1FAB-AD0C-746C-9F0E6B372AB1}"/>
                </a:ext>
              </a:extLst>
            </p:cNvPr>
            <p:cNvSpPr/>
            <p:nvPr/>
          </p:nvSpPr>
          <p:spPr>
            <a:xfrm>
              <a:off x="129" y="0"/>
              <a:ext cx="4204703" cy="6826232"/>
            </a:xfrm>
            <a:custGeom>
              <a:avLst/>
              <a:gdLst/>
              <a:ahLst/>
              <a:cxnLst/>
              <a:rect l="l" t="t" r="r" b="b"/>
              <a:pathLst>
                <a:path w="5134229" h="6826232">
                  <a:moveTo>
                    <a:pt x="0" y="0"/>
                  </a:moveTo>
                  <a:lnTo>
                    <a:pt x="0" y="6826232"/>
                  </a:lnTo>
                  <a:lnTo>
                    <a:pt x="5134229" y="6826232"/>
                  </a:lnTo>
                  <a:lnTo>
                    <a:pt x="5134229" y="0"/>
                  </a:lnTo>
                  <a:close/>
                </a:path>
              </a:pathLst>
            </a:cu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32F16DF5-F395-3DAA-36F5-58D88A279144}"/>
                </a:ext>
              </a:extLst>
            </p:cNvPr>
            <p:cNvSpPr txBox="1"/>
            <p:nvPr/>
          </p:nvSpPr>
          <p:spPr>
            <a:xfrm>
              <a:off x="0" y="9525"/>
              <a:ext cx="4032645" cy="6816733"/>
            </a:xfrm>
            <a:prstGeom prst="rect">
              <a:avLst/>
            </a:prstGeom>
          </p:spPr>
          <p:txBody>
            <a:bodyPr lIns="50800" tIns="50800" rIns="50800" bIns="50800" rtlCol="0" anchor="ctr"/>
            <a:lstStyle/>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Enriquecer la práctica pedagógica desde el acervo social, cultural y territorial de las familias y comunidades. </a:t>
              </a: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Promueven experiencias que reconozcan, valoren y respeten sus saberes, usos, costumbres y prácticas.</a:t>
              </a:r>
              <a:endParaRPr lang="es-CO" sz="1200" dirty="0">
                <a:solidFill>
                  <a:srgbClr val="434343"/>
                </a:solidFill>
                <a:latin typeface="Arial"/>
                <a:ea typeface="Nunito Light"/>
                <a:cs typeface="Arial"/>
              </a:endParaRPr>
            </a:p>
            <a:p>
              <a:pPr marL="171450" indent="-171450">
                <a:buFont typeface="Arial" panose="020B0604020202020204" pitchFamily="34" charset="0"/>
                <a:buChar char="•"/>
              </a:pPr>
              <a:endParaRPr lang="es-CO" sz="1200" dirty="0">
                <a:solidFill>
                  <a:srgbClr val="434343"/>
                </a:solidFill>
                <a:latin typeface="Arial" panose="020B0604020202020204" pitchFamily="34" charset="0"/>
                <a:ea typeface="Nunito Light"/>
                <a:cs typeface="Arial" panose="020B0604020202020204" pitchFamily="34" charset="0"/>
                <a:sym typeface="Nunito Light"/>
              </a:endParaRPr>
            </a:p>
            <a:p>
              <a:pPr marL="171450" indent="-171450">
                <a:buFont typeface="Arial" panose="020B0604020202020204" pitchFamily="34" charset="0"/>
                <a:buChar char="•"/>
              </a:pPr>
              <a:r>
                <a:rPr lang="es-CO" sz="1200" dirty="0">
                  <a:solidFill>
                    <a:srgbClr val="434343"/>
                  </a:solidFill>
                  <a:latin typeface="Arial"/>
                  <a:ea typeface="Nunito Light"/>
                  <a:cs typeface="Arial"/>
                  <a:sym typeface="Nunito Light"/>
                </a:rPr>
                <a:t>Reconoce y exalta a la familia y comunidad como actores claves en la promoción del desarrollo y aprendizaje de las niñas y los niños.</a:t>
              </a:r>
              <a:endParaRPr lang="es-CO" sz="1200" dirty="0">
                <a:solidFill>
                  <a:srgbClr val="434343"/>
                </a:solidFill>
                <a:latin typeface="Arial" panose="020B0604020202020204" pitchFamily="34" charset="0"/>
                <a:ea typeface="Nunito Light"/>
                <a:cs typeface="Arial" panose="020B0604020202020204" pitchFamily="34" charset="0"/>
              </a:endParaRPr>
            </a:p>
          </p:txBody>
        </p:sp>
      </p:grpSp>
      <p:grpSp>
        <p:nvGrpSpPr>
          <p:cNvPr id="32" name="Group 13">
            <a:extLst>
              <a:ext uri="{FF2B5EF4-FFF2-40B4-BE49-F238E27FC236}">
                <a16:creationId xmlns:a16="http://schemas.microsoft.com/office/drawing/2014/main" id="{7F0E3332-756F-9999-9802-E823FFF6C9E7}"/>
              </a:ext>
            </a:extLst>
          </p:cNvPr>
          <p:cNvGrpSpPr/>
          <p:nvPr/>
        </p:nvGrpSpPr>
        <p:grpSpPr>
          <a:xfrm>
            <a:off x="177064" y="5580872"/>
            <a:ext cx="45719" cy="45719"/>
            <a:chOff x="0" y="0"/>
            <a:chExt cx="135" cy="106"/>
          </a:xfrm>
        </p:grpSpPr>
        <p:sp>
          <p:nvSpPr>
            <p:cNvPr id="33" name="Freeform 14">
              <a:extLst>
                <a:ext uri="{FF2B5EF4-FFF2-40B4-BE49-F238E27FC236}">
                  <a16:creationId xmlns:a16="http://schemas.microsoft.com/office/drawing/2014/main" id="{8EBF951B-EC3E-2D3E-024D-65EEB3DDC6FE}"/>
                </a:ext>
              </a:extLst>
            </p:cNvPr>
            <p:cNvSpPr/>
            <p:nvPr/>
          </p:nvSpPr>
          <p:spPr>
            <a:xfrm>
              <a:off x="0" y="0"/>
              <a:ext cx="0" cy="0"/>
            </a:xfrm>
            <a:custGeom>
              <a:avLst/>
              <a:gdLst/>
              <a:ahLst/>
              <a:cxnLst/>
              <a:rect l="l" t="t" r="r" b="b"/>
              <a:pathLst>
                <a:path/>
              </a:pathLst>
            </a:custGeom>
            <a:solidFill>
              <a:srgbClr val="FFFFFF"/>
            </a:solidFill>
          </p:spPr>
          <p:txBody>
            <a:bodyPr/>
            <a:lstStyle/>
            <a:p>
              <a:endParaRPr lang="es-CO" sz="1300"/>
            </a:p>
          </p:txBody>
        </p:sp>
      </p:grpSp>
      <p:grpSp>
        <p:nvGrpSpPr>
          <p:cNvPr id="34" name="Group 15">
            <a:extLst>
              <a:ext uri="{FF2B5EF4-FFF2-40B4-BE49-F238E27FC236}">
                <a16:creationId xmlns:a16="http://schemas.microsoft.com/office/drawing/2014/main" id="{DADF0699-FAC6-9F6D-890B-DAAA43FD0CB2}"/>
              </a:ext>
            </a:extLst>
          </p:cNvPr>
          <p:cNvGrpSpPr/>
          <p:nvPr/>
        </p:nvGrpSpPr>
        <p:grpSpPr>
          <a:xfrm>
            <a:off x="578538" y="1029321"/>
            <a:ext cx="2700114" cy="1469597"/>
            <a:chOff x="-49114" y="-194416"/>
            <a:chExt cx="5183470" cy="1959462"/>
          </a:xfrm>
        </p:grpSpPr>
        <p:sp>
          <p:nvSpPr>
            <p:cNvPr id="35" name="Freeform 16">
              <a:extLst>
                <a:ext uri="{FF2B5EF4-FFF2-40B4-BE49-F238E27FC236}">
                  <a16:creationId xmlns:a16="http://schemas.microsoft.com/office/drawing/2014/main" id="{7D055D68-4986-3AA3-7AC2-81F22DFEA421}"/>
                </a:ext>
              </a:extLst>
            </p:cNvPr>
            <p:cNvSpPr/>
            <p:nvPr/>
          </p:nvSpPr>
          <p:spPr>
            <a:xfrm>
              <a:off x="0" y="127"/>
              <a:ext cx="5134356" cy="1764919"/>
            </a:xfrm>
            <a:custGeom>
              <a:avLst/>
              <a:gdLst/>
              <a:ahLst/>
              <a:cxnLst/>
              <a:rect l="l" t="t" r="r" b="b"/>
              <a:pathLst>
                <a:path w="5134356" h="1764919">
                  <a:moveTo>
                    <a:pt x="932688" y="0"/>
                  </a:moveTo>
                  <a:cubicBezTo>
                    <a:pt x="417449" y="0"/>
                    <a:pt x="0" y="338328"/>
                    <a:pt x="0" y="755777"/>
                  </a:cubicBezTo>
                  <a:cubicBezTo>
                    <a:pt x="0" y="1174369"/>
                    <a:pt x="417449" y="1512697"/>
                    <a:pt x="932688" y="1512697"/>
                  </a:cubicBezTo>
                  <a:lnTo>
                    <a:pt x="2111883" y="1512697"/>
                  </a:lnTo>
                  <a:lnTo>
                    <a:pt x="2423160" y="1764919"/>
                  </a:lnTo>
                  <a:lnTo>
                    <a:pt x="2735707" y="1512697"/>
                  </a:lnTo>
                  <a:lnTo>
                    <a:pt x="4201795" y="1512697"/>
                  </a:lnTo>
                  <a:cubicBezTo>
                    <a:pt x="4716907" y="1512697"/>
                    <a:pt x="5134356" y="1174369"/>
                    <a:pt x="5134356" y="755777"/>
                  </a:cubicBezTo>
                  <a:cubicBezTo>
                    <a:pt x="5134356" y="338328"/>
                    <a:pt x="4716907" y="0"/>
                    <a:pt x="4201795" y="0"/>
                  </a:cubicBezTo>
                  <a:close/>
                </a:path>
              </a:pathLst>
            </a:custGeom>
            <a:solidFill>
              <a:srgbClr val="5EB2FC"/>
            </a:solidFill>
          </p:spPr>
          <p:txBody>
            <a:bodyPr/>
            <a:lstStyle/>
            <a:p>
              <a:endParaRPr lang="es-CO" sz="1400">
                <a:latin typeface="Trade Gothic Next Heavy" panose="020B0903040303020004" pitchFamily="34" charset="0"/>
              </a:endParaRPr>
            </a:p>
          </p:txBody>
        </p:sp>
        <p:sp>
          <p:nvSpPr>
            <p:cNvPr id="36" name="TextBox 17">
              <a:extLst>
                <a:ext uri="{FF2B5EF4-FFF2-40B4-BE49-F238E27FC236}">
                  <a16:creationId xmlns:a16="http://schemas.microsoft.com/office/drawing/2014/main" id="{96B49B37-64EC-2401-08E8-179B896CC6E8}"/>
                </a:ext>
              </a:extLst>
            </p:cNvPr>
            <p:cNvSpPr txBox="1"/>
            <p:nvPr/>
          </p:nvSpPr>
          <p:spPr>
            <a:xfrm>
              <a:off x="-49114" y="-194416"/>
              <a:ext cx="5134545" cy="1774623"/>
            </a:xfrm>
            <a:prstGeom prst="rect">
              <a:avLst/>
            </a:prstGeom>
          </p:spPr>
          <p:txBody>
            <a:bodyPr lIns="50800" tIns="50800" rIns="50800" bIns="50800" rtlCol="0" anchor="ctr"/>
            <a:lstStyle/>
            <a:p>
              <a:pPr algn="ctr">
                <a:lnSpc>
                  <a:spcPts val="2520"/>
                </a:lnSpc>
              </a:pPr>
              <a:r>
                <a:rPr lang="es-CO" b="1" noProof="0">
                  <a:solidFill>
                    <a:srgbClr val="FFFFFF"/>
                  </a:solidFill>
                  <a:latin typeface="Trade Gothic Next Heavy" panose="020B0903040303020004" pitchFamily="34" charset="0"/>
                  <a:ea typeface="Arimo Bold"/>
                  <a:cs typeface="Arimo Bold"/>
                  <a:sym typeface="Arimo Bold"/>
                </a:rPr>
                <a:t>Familias y comunidades</a:t>
              </a:r>
            </a:p>
          </p:txBody>
        </p:sp>
      </p:grpSp>
      <p:grpSp>
        <p:nvGrpSpPr>
          <p:cNvPr id="37" name="Group 18">
            <a:extLst>
              <a:ext uri="{FF2B5EF4-FFF2-40B4-BE49-F238E27FC236}">
                <a16:creationId xmlns:a16="http://schemas.microsoft.com/office/drawing/2014/main" id="{B2E80939-277E-1CED-A20C-81A8C9127530}"/>
              </a:ext>
            </a:extLst>
          </p:cNvPr>
          <p:cNvGrpSpPr/>
          <p:nvPr/>
        </p:nvGrpSpPr>
        <p:grpSpPr>
          <a:xfrm>
            <a:off x="3412056" y="1103442"/>
            <a:ext cx="2867676" cy="1343393"/>
            <a:chOff x="-55758" y="-97899"/>
            <a:chExt cx="5519044" cy="1791190"/>
          </a:xfrm>
        </p:grpSpPr>
        <p:sp>
          <p:nvSpPr>
            <p:cNvPr id="38" name="Freeform 19">
              <a:extLst>
                <a:ext uri="{FF2B5EF4-FFF2-40B4-BE49-F238E27FC236}">
                  <a16:creationId xmlns:a16="http://schemas.microsoft.com/office/drawing/2014/main" id="{D5FB316C-B3A6-0B16-2B02-CD0C47B4132E}"/>
                </a:ext>
              </a:extLst>
            </p:cNvPr>
            <p:cNvSpPr/>
            <p:nvPr/>
          </p:nvSpPr>
          <p:spPr>
            <a:xfrm>
              <a:off x="0" y="127"/>
              <a:ext cx="5463286" cy="1693164"/>
            </a:xfrm>
            <a:custGeom>
              <a:avLst/>
              <a:gdLst/>
              <a:ahLst/>
              <a:cxnLst/>
              <a:rect l="l" t="t" r="r" b="b"/>
              <a:pathLst>
                <a:path w="5463286" h="1693164">
                  <a:moveTo>
                    <a:pt x="992505" y="0"/>
                  </a:moveTo>
                  <a:cubicBezTo>
                    <a:pt x="444246" y="0"/>
                    <a:pt x="0" y="324485"/>
                    <a:pt x="0" y="725043"/>
                  </a:cubicBezTo>
                  <a:cubicBezTo>
                    <a:pt x="0" y="1126617"/>
                    <a:pt x="444246" y="1451102"/>
                    <a:pt x="992505" y="1451102"/>
                  </a:cubicBezTo>
                  <a:lnTo>
                    <a:pt x="2247265" y="1451102"/>
                  </a:lnTo>
                  <a:lnTo>
                    <a:pt x="2578481" y="1693164"/>
                  </a:lnTo>
                  <a:lnTo>
                    <a:pt x="2910967" y="1451102"/>
                  </a:lnTo>
                  <a:lnTo>
                    <a:pt x="4470908" y="1451102"/>
                  </a:lnTo>
                  <a:cubicBezTo>
                    <a:pt x="5019040" y="1451102"/>
                    <a:pt x="5463286" y="1126490"/>
                    <a:pt x="5463286" y="725043"/>
                  </a:cubicBezTo>
                  <a:cubicBezTo>
                    <a:pt x="5463286" y="324485"/>
                    <a:pt x="5019040" y="0"/>
                    <a:pt x="4470908" y="0"/>
                  </a:cubicBezTo>
                  <a:close/>
                </a:path>
              </a:pathLst>
            </a:custGeom>
            <a:solidFill>
              <a:srgbClr val="FCBD24"/>
            </a:solidFill>
          </p:spPr>
          <p:txBody>
            <a:bodyPr/>
            <a:lstStyle/>
            <a:p>
              <a:endParaRPr lang="es-CO" sz="1400">
                <a:latin typeface="Trade Gothic Next Heavy" panose="020B0903040303020004" pitchFamily="34" charset="0"/>
              </a:endParaRPr>
            </a:p>
          </p:txBody>
        </p:sp>
        <p:sp>
          <p:nvSpPr>
            <p:cNvPr id="39" name="TextBox 20">
              <a:extLst>
                <a:ext uri="{FF2B5EF4-FFF2-40B4-BE49-F238E27FC236}">
                  <a16:creationId xmlns:a16="http://schemas.microsoft.com/office/drawing/2014/main" id="{D32FEF9C-46EF-09F8-008B-8128CE54CFD7}"/>
                </a:ext>
              </a:extLst>
            </p:cNvPr>
            <p:cNvSpPr txBox="1"/>
            <p:nvPr/>
          </p:nvSpPr>
          <p:spPr>
            <a:xfrm>
              <a:off x="-55758" y="-97899"/>
              <a:ext cx="5463416" cy="1702779"/>
            </a:xfrm>
            <a:prstGeom prst="rect">
              <a:avLst/>
            </a:prstGeom>
          </p:spPr>
          <p:txBody>
            <a:bodyPr lIns="50800" tIns="50800" rIns="50800" bIns="50800" rtlCol="0" anchor="ctr"/>
            <a:lstStyle/>
            <a:p>
              <a:pPr algn="ctr">
                <a:lnSpc>
                  <a:spcPts val="2520"/>
                </a:lnSpc>
              </a:pPr>
              <a:r>
                <a:rPr lang="es-CO" sz="1600" b="1" noProof="0">
                  <a:solidFill>
                    <a:srgbClr val="FFFFFF"/>
                  </a:solidFill>
                  <a:latin typeface="Trade Gothic Next Heavy" panose="020B0903040303020004" pitchFamily="34" charset="0"/>
                  <a:ea typeface="Arimo Bold"/>
                  <a:cs typeface="Arimo Bold"/>
                  <a:sym typeface="Arimo Bold"/>
                </a:rPr>
                <a:t>Lineamientos y Estrategias Educativas para las Ruralidades en Colombia</a:t>
              </a:r>
            </a:p>
          </p:txBody>
        </p:sp>
      </p:grpSp>
      <p:grpSp>
        <p:nvGrpSpPr>
          <p:cNvPr id="40" name="Group 21">
            <a:extLst>
              <a:ext uri="{FF2B5EF4-FFF2-40B4-BE49-F238E27FC236}">
                <a16:creationId xmlns:a16="http://schemas.microsoft.com/office/drawing/2014/main" id="{1B2C57ED-2FE5-527A-D31F-1D9DD5098830}"/>
              </a:ext>
            </a:extLst>
          </p:cNvPr>
          <p:cNvGrpSpPr/>
          <p:nvPr/>
        </p:nvGrpSpPr>
        <p:grpSpPr>
          <a:xfrm>
            <a:off x="9276146" y="1086709"/>
            <a:ext cx="2582083" cy="1412209"/>
            <a:chOff x="0" y="-256075"/>
            <a:chExt cx="5759208" cy="1882945"/>
          </a:xfrm>
        </p:grpSpPr>
        <p:sp>
          <p:nvSpPr>
            <p:cNvPr id="41" name="Freeform 22">
              <a:extLst>
                <a:ext uri="{FF2B5EF4-FFF2-40B4-BE49-F238E27FC236}">
                  <a16:creationId xmlns:a16="http://schemas.microsoft.com/office/drawing/2014/main" id="{F8FC2419-105C-A3DD-A869-56E326B67930}"/>
                </a:ext>
              </a:extLst>
            </p:cNvPr>
            <p:cNvSpPr/>
            <p:nvPr/>
          </p:nvSpPr>
          <p:spPr>
            <a:xfrm>
              <a:off x="0" y="127"/>
              <a:ext cx="5587746" cy="1626743"/>
            </a:xfrm>
            <a:custGeom>
              <a:avLst/>
              <a:gdLst/>
              <a:ahLst/>
              <a:cxnLst/>
              <a:rect l="l" t="t" r="r" b="b"/>
              <a:pathLst>
                <a:path w="5587746" h="1626743">
                  <a:moveTo>
                    <a:pt x="1015111" y="0"/>
                  </a:moveTo>
                  <a:cubicBezTo>
                    <a:pt x="454406" y="0"/>
                    <a:pt x="0" y="311785"/>
                    <a:pt x="0" y="696595"/>
                  </a:cubicBezTo>
                  <a:cubicBezTo>
                    <a:pt x="0" y="1082294"/>
                    <a:pt x="454406" y="1394206"/>
                    <a:pt x="1015111" y="1394206"/>
                  </a:cubicBezTo>
                  <a:lnTo>
                    <a:pt x="2298319" y="1394206"/>
                  </a:lnTo>
                  <a:lnTo>
                    <a:pt x="2637028" y="1626743"/>
                  </a:lnTo>
                  <a:lnTo>
                    <a:pt x="2977134" y="1394206"/>
                  </a:lnTo>
                  <a:lnTo>
                    <a:pt x="4572762" y="1394206"/>
                  </a:lnTo>
                  <a:cubicBezTo>
                    <a:pt x="5133340" y="1394206"/>
                    <a:pt x="5587746" y="1082294"/>
                    <a:pt x="5587746" y="696595"/>
                  </a:cubicBezTo>
                  <a:cubicBezTo>
                    <a:pt x="5587746" y="311785"/>
                    <a:pt x="5133340" y="0"/>
                    <a:pt x="4572762" y="0"/>
                  </a:cubicBezTo>
                  <a:close/>
                </a:path>
              </a:pathLst>
            </a:custGeom>
            <a:solidFill>
              <a:srgbClr val="C04F15"/>
            </a:solidFill>
          </p:spPr>
          <p:txBody>
            <a:bodyPr/>
            <a:lstStyle/>
            <a:p>
              <a:endParaRPr lang="es-CO" sz="1400">
                <a:latin typeface="Trade Gothic Next Heavy" panose="020B0903040303020004" pitchFamily="34" charset="0"/>
              </a:endParaRPr>
            </a:p>
          </p:txBody>
        </p:sp>
        <p:sp>
          <p:nvSpPr>
            <p:cNvPr id="42" name="TextBox 23">
              <a:extLst>
                <a:ext uri="{FF2B5EF4-FFF2-40B4-BE49-F238E27FC236}">
                  <a16:creationId xmlns:a16="http://schemas.microsoft.com/office/drawing/2014/main" id="{44A34C2C-BCAF-5045-0DFA-77251852546A}"/>
                </a:ext>
              </a:extLst>
            </p:cNvPr>
            <p:cNvSpPr txBox="1"/>
            <p:nvPr/>
          </p:nvSpPr>
          <p:spPr>
            <a:xfrm>
              <a:off x="171356" y="-256075"/>
              <a:ext cx="5587852" cy="1645877"/>
            </a:xfrm>
            <a:prstGeom prst="rect">
              <a:avLst/>
            </a:prstGeom>
          </p:spPr>
          <p:txBody>
            <a:bodyPr lIns="50800" tIns="50800" rIns="50800" bIns="50800" rtlCol="0" anchor="ctr"/>
            <a:lstStyle/>
            <a:p>
              <a:pPr algn="ctr">
                <a:lnSpc>
                  <a:spcPts val="2160"/>
                </a:lnSpc>
              </a:pPr>
              <a:r>
                <a:rPr lang="es-CO" sz="1400" b="1" noProof="0">
                  <a:solidFill>
                    <a:srgbClr val="FFFFFF"/>
                  </a:solidFill>
                  <a:latin typeface="Trade Gothic Next Heavy" panose="020B0903040303020004" pitchFamily="34" charset="0"/>
                  <a:ea typeface="Arimo Bold"/>
                  <a:cs typeface="Arimo Bold"/>
                  <a:sym typeface="Arimo Bold"/>
                </a:rPr>
                <a:t>Diversidad</a:t>
              </a:r>
            </a:p>
          </p:txBody>
        </p:sp>
      </p:grpSp>
      <p:sp>
        <p:nvSpPr>
          <p:cNvPr id="44" name="TextBox 15">
            <a:extLst>
              <a:ext uri="{FF2B5EF4-FFF2-40B4-BE49-F238E27FC236}">
                <a16:creationId xmlns:a16="http://schemas.microsoft.com/office/drawing/2014/main" id="{739AF7BB-1B79-8E10-C780-A8F24B3BDCE2}"/>
              </a:ext>
            </a:extLst>
          </p:cNvPr>
          <p:cNvSpPr txBox="1"/>
          <p:nvPr/>
        </p:nvSpPr>
        <p:spPr>
          <a:xfrm>
            <a:off x="328376" y="6327365"/>
            <a:ext cx="8098045" cy="541642"/>
          </a:xfrm>
          <a:prstGeom prst="rect">
            <a:avLst/>
          </a:prstGeom>
        </p:spPr>
        <p:txBody>
          <a:bodyPr vert="horz" lIns="91440" tIns="45720" rIns="91440" bIns="45720" rtlCol="0" anchor="ctr">
            <a:normAutofit fontScale="92500" lnSpcReduction="200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000" dirty="0">
                <a:sym typeface="Arimo Bold"/>
              </a:rPr>
              <a:t>Componente 2</a:t>
            </a:r>
          </a:p>
          <a:p>
            <a:r>
              <a:rPr lang="en-US" sz="2000" dirty="0">
                <a:sym typeface="Arimo Bold"/>
              </a:rPr>
              <a:t>DESARROLLO DE CAPACIDADES</a:t>
            </a:r>
          </a:p>
        </p:txBody>
      </p:sp>
      <p:grpSp>
        <p:nvGrpSpPr>
          <p:cNvPr id="3" name="Group 3">
            <a:extLst>
              <a:ext uri="{FF2B5EF4-FFF2-40B4-BE49-F238E27FC236}">
                <a16:creationId xmlns:a16="http://schemas.microsoft.com/office/drawing/2014/main" id="{DEF38D7A-996D-A01D-86FD-3932789074B4}"/>
              </a:ext>
            </a:extLst>
          </p:cNvPr>
          <p:cNvGrpSpPr/>
          <p:nvPr/>
        </p:nvGrpSpPr>
        <p:grpSpPr>
          <a:xfrm>
            <a:off x="6457807" y="2285519"/>
            <a:ext cx="2582101" cy="4439586"/>
            <a:chOff x="1080538" y="0"/>
            <a:chExt cx="4020930" cy="6826298"/>
          </a:xfrm>
        </p:grpSpPr>
        <p:sp>
          <p:nvSpPr>
            <p:cNvPr id="4" name="Freeform 4">
              <a:extLst>
                <a:ext uri="{FF2B5EF4-FFF2-40B4-BE49-F238E27FC236}">
                  <a16:creationId xmlns:a16="http://schemas.microsoft.com/office/drawing/2014/main" id="{0BC0D409-AB7E-3855-9CBA-92B87902797C}"/>
                </a:ext>
              </a:extLst>
            </p:cNvPr>
            <p:cNvSpPr/>
            <p:nvPr/>
          </p:nvSpPr>
          <p:spPr>
            <a:xfrm>
              <a:off x="1080538" y="0"/>
              <a:ext cx="4020902" cy="6826298"/>
            </a:xfrm>
            <a:custGeom>
              <a:avLst/>
              <a:gdLst/>
              <a:ahLst/>
              <a:cxnLst/>
              <a:rect l="l" t="t" r="r" b="b"/>
              <a:pathLst>
                <a:path w="5101441" h="6826298">
                  <a:moveTo>
                    <a:pt x="0" y="0"/>
                  </a:moveTo>
                  <a:lnTo>
                    <a:pt x="0" y="6826298"/>
                  </a:lnTo>
                  <a:lnTo>
                    <a:pt x="5101441" y="6826298"/>
                  </a:lnTo>
                  <a:lnTo>
                    <a:pt x="5101441" y="0"/>
                  </a:lnTo>
                  <a:close/>
                </a:path>
              </a:pathLst>
            </a:cu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5" name="TextBox 5">
              <a:extLst>
                <a:ext uri="{FF2B5EF4-FFF2-40B4-BE49-F238E27FC236}">
                  <a16:creationId xmlns:a16="http://schemas.microsoft.com/office/drawing/2014/main" id="{DDA003CA-3E9B-2DC1-1DB9-3BED4FF4134C}"/>
                </a:ext>
              </a:extLst>
            </p:cNvPr>
            <p:cNvSpPr txBox="1"/>
            <p:nvPr/>
          </p:nvSpPr>
          <p:spPr>
            <a:xfrm>
              <a:off x="1080568" y="9525"/>
              <a:ext cx="4020900" cy="6816733"/>
            </a:xfrm>
            <a:prstGeom prst="rect">
              <a:avLst/>
            </a:prstGeom>
          </p:spPr>
          <p:txBody>
            <a:bodyPr lIns="50800" tIns="50800" rIns="50800" bIns="50800" rtlCol="0" anchor="ctr"/>
            <a:lstStyle/>
            <a:p>
              <a:r>
                <a:rPr lang="es-MX" sz="1200" dirty="0">
                  <a:solidFill>
                    <a:srgbClr val="000000"/>
                  </a:solidFill>
                  <a:latin typeface="Arial" panose="020B0604020202020204" pitchFamily="34" charset="0"/>
                  <a:cs typeface="Arial" panose="020B0604020202020204" pitchFamily="34" charset="0"/>
                </a:rPr>
                <a:t>Conlleva a la a</a:t>
              </a:r>
              <a:r>
                <a:rPr lang="es-MX" sz="1200" b="0" i="0" u="none" strike="noStrike" baseline="0" dirty="0">
                  <a:solidFill>
                    <a:srgbClr val="000000"/>
                  </a:solidFill>
                  <a:latin typeface="Arial" panose="020B0604020202020204" pitchFamily="34" charset="0"/>
                  <a:cs typeface="Arial" panose="020B0604020202020204" pitchFamily="34" charset="0"/>
                </a:rPr>
                <a:t>rmonización y articulación entre los procesos de desarrollo y aprendizaje que se potencian en la educación inicial y deben continuar en la básica primaria, para aportar en la consolidación de propuestas pedagógicas y curriculares pertinentes</a:t>
              </a:r>
              <a:r>
                <a:rPr lang="en-US" sz="1200" dirty="0">
                  <a:solidFill>
                    <a:srgbClr val="434343"/>
                  </a:solidFill>
                  <a:latin typeface="Arial" panose="020B0604020202020204" pitchFamily="34" charset="0"/>
                  <a:ea typeface="Nunito Light"/>
                  <a:cs typeface="Arial" panose="020B0604020202020204" pitchFamily="34" charset="0"/>
                  <a:sym typeface="Nunito Light"/>
                </a:rPr>
                <a:t>.</a:t>
              </a:r>
            </a:p>
          </p:txBody>
        </p:sp>
      </p:grpSp>
      <p:grpSp>
        <p:nvGrpSpPr>
          <p:cNvPr id="7" name="Group 21">
            <a:extLst>
              <a:ext uri="{FF2B5EF4-FFF2-40B4-BE49-F238E27FC236}">
                <a16:creationId xmlns:a16="http://schemas.microsoft.com/office/drawing/2014/main" id="{EDBC16CD-0172-5896-7E54-78CDAF328151}"/>
              </a:ext>
            </a:extLst>
          </p:cNvPr>
          <p:cNvGrpSpPr/>
          <p:nvPr/>
        </p:nvGrpSpPr>
        <p:grpSpPr>
          <a:xfrm>
            <a:off x="6644544" y="1057575"/>
            <a:ext cx="2301489" cy="1412209"/>
            <a:chOff x="0" y="-256075"/>
            <a:chExt cx="5759208" cy="1882945"/>
          </a:xfrm>
        </p:grpSpPr>
        <p:sp>
          <p:nvSpPr>
            <p:cNvPr id="8" name="Freeform 22">
              <a:extLst>
                <a:ext uri="{FF2B5EF4-FFF2-40B4-BE49-F238E27FC236}">
                  <a16:creationId xmlns:a16="http://schemas.microsoft.com/office/drawing/2014/main" id="{0ED38BD1-8A93-7DB9-A5B3-F76C6BFAE9D7}"/>
                </a:ext>
              </a:extLst>
            </p:cNvPr>
            <p:cNvSpPr/>
            <p:nvPr/>
          </p:nvSpPr>
          <p:spPr>
            <a:xfrm>
              <a:off x="0" y="127"/>
              <a:ext cx="5587746" cy="1626743"/>
            </a:xfrm>
            <a:custGeom>
              <a:avLst/>
              <a:gdLst/>
              <a:ahLst/>
              <a:cxnLst/>
              <a:rect l="l" t="t" r="r" b="b"/>
              <a:pathLst>
                <a:path w="5587746" h="1626743">
                  <a:moveTo>
                    <a:pt x="1015111" y="0"/>
                  </a:moveTo>
                  <a:cubicBezTo>
                    <a:pt x="454406" y="0"/>
                    <a:pt x="0" y="311785"/>
                    <a:pt x="0" y="696595"/>
                  </a:cubicBezTo>
                  <a:cubicBezTo>
                    <a:pt x="0" y="1082294"/>
                    <a:pt x="454406" y="1394206"/>
                    <a:pt x="1015111" y="1394206"/>
                  </a:cubicBezTo>
                  <a:lnTo>
                    <a:pt x="2298319" y="1394206"/>
                  </a:lnTo>
                  <a:lnTo>
                    <a:pt x="2637028" y="1626743"/>
                  </a:lnTo>
                  <a:lnTo>
                    <a:pt x="2977134" y="1394206"/>
                  </a:lnTo>
                  <a:lnTo>
                    <a:pt x="4572762" y="1394206"/>
                  </a:lnTo>
                  <a:cubicBezTo>
                    <a:pt x="5133340" y="1394206"/>
                    <a:pt x="5587746" y="1082294"/>
                    <a:pt x="5587746" y="696595"/>
                  </a:cubicBezTo>
                  <a:cubicBezTo>
                    <a:pt x="5587746" y="311785"/>
                    <a:pt x="5133340" y="0"/>
                    <a:pt x="4572762" y="0"/>
                  </a:cubicBezTo>
                  <a:close/>
                </a:path>
              </a:pathLst>
            </a:custGeom>
            <a:solidFill>
              <a:srgbClr val="03AFA3"/>
            </a:solidFill>
          </p:spPr>
          <p:txBody>
            <a:bodyPr/>
            <a:lstStyle/>
            <a:p>
              <a:endParaRPr lang="es-CO" sz="1400">
                <a:latin typeface="Trade Gothic Next Heavy" panose="020B0903040303020004" pitchFamily="34" charset="0"/>
              </a:endParaRPr>
            </a:p>
          </p:txBody>
        </p:sp>
        <p:sp>
          <p:nvSpPr>
            <p:cNvPr id="9" name="TextBox 23">
              <a:extLst>
                <a:ext uri="{FF2B5EF4-FFF2-40B4-BE49-F238E27FC236}">
                  <a16:creationId xmlns:a16="http://schemas.microsoft.com/office/drawing/2014/main" id="{B59B1138-E98D-C890-E7DC-CE4C32259106}"/>
                </a:ext>
              </a:extLst>
            </p:cNvPr>
            <p:cNvSpPr txBox="1"/>
            <p:nvPr/>
          </p:nvSpPr>
          <p:spPr>
            <a:xfrm>
              <a:off x="171356" y="-256075"/>
              <a:ext cx="5587852" cy="1645877"/>
            </a:xfrm>
            <a:prstGeom prst="rect">
              <a:avLst/>
            </a:prstGeom>
          </p:spPr>
          <p:txBody>
            <a:bodyPr lIns="50800" tIns="50800" rIns="50800" bIns="50800" rtlCol="0" anchor="ctr"/>
            <a:lstStyle/>
            <a:p>
              <a:pPr algn="ctr">
                <a:lnSpc>
                  <a:spcPts val="2160"/>
                </a:lnSpc>
              </a:pPr>
              <a:r>
                <a:rPr lang="en-US" sz="1400" b="1" dirty="0" err="1">
                  <a:solidFill>
                    <a:srgbClr val="FFFFFF"/>
                  </a:solidFill>
                  <a:latin typeface="Trade Gothic Next Heavy" panose="020B0903040303020004" pitchFamily="34" charset="0"/>
                  <a:ea typeface="Arimo Bold"/>
                  <a:cs typeface="Arimo Bold"/>
                  <a:sym typeface="Arimo Bold"/>
                </a:rPr>
                <a:t>Armonización</a:t>
              </a:r>
              <a:r>
                <a:rPr lang="en-US" sz="1400" b="1" dirty="0">
                  <a:solidFill>
                    <a:srgbClr val="FFFFFF"/>
                  </a:solidFill>
                  <a:latin typeface="Trade Gothic Next Heavy" panose="020B0903040303020004" pitchFamily="34" charset="0"/>
                  <a:ea typeface="Arimo Bold"/>
                  <a:cs typeface="Arimo Bold"/>
                  <a:sym typeface="Arimo Bold"/>
                </a:rPr>
                <a:t> </a:t>
              </a:r>
            </a:p>
            <a:p>
              <a:pPr algn="ctr">
                <a:lnSpc>
                  <a:spcPts val="2160"/>
                </a:lnSpc>
              </a:pPr>
              <a:r>
                <a:rPr lang="en-US" sz="1400" b="1" dirty="0">
                  <a:solidFill>
                    <a:srgbClr val="FFFFFF"/>
                  </a:solidFill>
                  <a:latin typeface="Trade Gothic Next Heavy" panose="020B0903040303020004" pitchFamily="34" charset="0"/>
                  <a:ea typeface="Arimo Bold"/>
                  <a:cs typeface="Arimo Bold"/>
                  <a:sym typeface="Arimo Bold"/>
                </a:rPr>
                <a:t>Curricular</a:t>
              </a:r>
            </a:p>
          </p:txBody>
        </p:sp>
      </p:grpSp>
    </p:spTree>
    <p:extLst>
      <p:ext uri="{BB962C8B-B14F-4D97-AF65-F5344CB8AC3E}">
        <p14:creationId xmlns:p14="http://schemas.microsoft.com/office/powerpoint/2010/main" val="3215692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32F3ACB-FF0E-D1FC-9800-0C9316C856EC}"/>
            </a:ext>
          </a:extLst>
        </p:cNvPr>
        <p:cNvGrpSpPr/>
        <p:nvPr/>
      </p:nvGrpSpPr>
      <p:grpSpPr>
        <a:xfrm>
          <a:off x="0" y="0"/>
          <a:ext cx="0" cy="0"/>
          <a:chOff x="0" y="0"/>
          <a:chExt cx="0" cy="0"/>
        </a:xfrm>
      </p:grpSpPr>
      <p:pic>
        <p:nvPicPr>
          <p:cNvPr id="47" name="Imagen 46">
            <a:extLst>
              <a:ext uri="{FF2B5EF4-FFF2-40B4-BE49-F238E27FC236}">
                <a16:creationId xmlns:a16="http://schemas.microsoft.com/office/drawing/2014/main" id="{D7E54970-DF88-85E2-8E5F-D85E2E010731}"/>
              </a:ext>
            </a:extLst>
          </p:cNvPr>
          <p:cNvPicPr>
            <a:picLocks noChangeAspect="1"/>
          </p:cNvPicPr>
          <p:nvPr/>
        </p:nvPicPr>
        <p:blipFill>
          <a:blip r:embed="rId3"/>
          <a:stretch>
            <a:fillRect/>
          </a:stretch>
        </p:blipFill>
        <p:spPr>
          <a:xfrm>
            <a:off x="3754500" y="2045616"/>
            <a:ext cx="4532242" cy="4273824"/>
          </a:xfrm>
          <a:prstGeom prst="rect">
            <a:avLst/>
          </a:prstGeom>
          <a:effectLst>
            <a:softEdge rad="63500"/>
          </a:effectLst>
        </p:spPr>
      </p:pic>
      <p:sp>
        <p:nvSpPr>
          <p:cNvPr id="45" name="Google Shape;1658;p35">
            <a:extLst>
              <a:ext uri="{FF2B5EF4-FFF2-40B4-BE49-F238E27FC236}">
                <a16:creationId xmlns:a16="http://schemas.microsoft.com/office/drawing/2014/main" id="{D3F2441D-8B7C-6C99-F2A5-8C4AA105CECC}"/>
              </a:ext>
            </a:extLst>
          </p:cNvPr>
          <p:cNvSpPr/>
          <p:nvPr/>
        </p:nvSpPr>
        <p:spPr>
          <a:xfrm rot="16200000" flipH="1" flipV="1">
            <a:off x="7468290" y="4363693"/>
            <a:ext cx="384826" cy="172402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a:extLst>
              <a:ext uri="{FF2B5EF4-FFF2-40B4-BE49-F238E27FC236}">
                <a16:creationId xmlns:a16="http://schemas.microsoft.com/office/drawing/2014/main" id="{CB76736E-877C-9D40-A151-DEE7D8278660}"/>
              </a:ext>
            </a:extLst>
          </p:cNvPr>
          <p:cNvPicPr>
            <a:picLocks noChangeAspect="1"/>
          </p:cNvPicPr>
          <p:nvPr/>
        </p:nvPicPr>
        <p:blipFill>
          <a:blip r:embed="rId4"/>
          <a:stretch>
            <a:fillRect/>
          </a:stretch>
        </p:blipFill>
        <p:spPr>
          <a:xfrm>
            <a:off x="10450513" y="275432"/>
            <a:ext cx="1407735" cy="526256"/>
          </a:xfrm>
          <a:prstGeom prst="rect">
            <a:avLst/>
          </a:prstGeom>
        </p:spPr>
      </p:pic>
      <p:pic>
        <p:nvPicPr>
          <p:cNvPr id="29" name="Imagen 28">
            <a:extLst>
              <a:ext uri="{FF2B5EF4-FFF2-40B4-BE49-F238E27FC236}">
                <a16:creationId xmlns:a16="http://schemas.microsoft.com/office/drawing/2014/main" id="{23841A37-8A0C-33EE-6948-C1C2FD42BB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71" y="299366"/>
            <a:ext cx="874522" cy="806749"/>
          </a:xfrm>
          <a:prstGeom prst="rect">
            <a:avLst/>
          </a:prstGeom>
        </p:spPr>
      </p:pic>
      <p:sp>
        <p:nvSpPr>
          <p:cNvPr id="22" name="TextBox 5">
            <a:extLst>
              <a:ext uri="{FF2B5EF4-FFF2-40B4-BE49-F238E27FC236}">
                <a16:creationId xmlns:a16="http://schemas.microsoft.com/office/drawing/2014/main" id="{F579EC35-9177-C0E5-D9A8-8571C888A4FA}"/>
              </a:ext>
            </a:extLst>
          </p:cNvPr>
          <p:cNvSpPr txBox="1"/>
          <p:nvPr/>
        </p:nvSpPr>
        <p:spPr>
          <a:xfrm>
            <a:off x="1530993" y="538560"/>
            <a:ext cx="8317247" cy="792205"/>
          </a:xfrm>
          <a:prstGeom prst="rect">
            <a:avLst/>
          </a:prstGeom>
        </p:spPr>
        <p:txBody>
          <a:bodyPr wrap="square" lIns="0" tIns="0" rIns="0" bIns="0" rtlCol="0" anchor="t">
            <a:spAutoFit/>
          </a:bodyPr>
          <a:lstStyle/>
          <a:p>
            <a:pPr algn="ctr">
              <a:lnSpc>
                <a:spcPts val="3240"/>
              </a:lnSpc>
            </a:pPr>
            <a:r>
              <a:rPr lang="es-MX" sz="2400" b="1" dirty="0">
                <a:solidFill>
                  <a:srgbClr val="004884"/>
                </a:solidFill>
                <a:latin typeface="Trade Gothic Next Heavy" panose="020B0903040303020004" pitchFamily="34" charset="0"/>
                <a:ea typeface="Arimo Bold"/>
                <a:cs typeface="Arimo Bold"/>
                <a:sym typeface="Arimo Bold"/>
              </a:rPr>
              <a:t>Conformación, impulso, consolidación y fortalecimiento de colectivos pedagógicos</a:t>
            </a:r>
            <a:endParaRPr lang="es-CO" sz="2400" b="1" dirty="0">
              <a:solidFill>
                <a:srgbClr val="004884"/>
              </a:solidFill>
              <a:latin typeface="Trade Gothic Next Heavy" panose="020B0903040303020004" pitchFamily="34" charset="0"/>
              <a:ea typeface="Arimo Bold"/>
              <a:cs typeface="Arimo Bold"/>
              <a:sym typeface="Arimo Bold"/>
            </a:endParaRPr>
          </a:p>
        </p:txBody>
      </p:sp>
      <p:sp>
        <p:nvSpPr>
          <p:cNvPr id="11" name="CuadroTexto 10">
            <a:extLst>
              <a:ext uri="{FF2B5EF4-FFF2-40B4-BE49-F238E27FC236}">
                <a16:creationId xmlns:a16="http://schemas.microsoft.com/office/drawing/2014/main" id="{B0913B17-2D95-0942-921D-4A67495C0D7B}"/>
              </a:ext>
            </a:extLst>
          </p:cNvPr>
          <p:cNvSpPr txBox="1"/>
          <p:nvPr/>
        </p:nvSpPr>
        <p:spPr>
          <a:xfrm>
            <a:off x="516225" y="2322319"/>
            <a:ext cx="3303085" cy="3785652"/>
          </a:xfrm>
          <a:prstGeom prst="rect">
            <a:avLst/>
          </a:prstGeom>
          <a:noFill/>
        </p:spPr>
        <p:txBody>
          <a:bodyPr wrap="square">
            <a:spAutoFit/>
          </a:bodyPr>
          <a:lstStyle/>
          <a:p>
            <a:pPr algn="ctr"/>
            <a:r>
              <a:rPr lang="es-MX" sz="1500" b="0" i="0" u="none" strike="noStrike" baseline="0" dirty="0">
                <a:solidFill>
                  <a:srgbClr val="000000"/>
                </a:solidFill>
                <a:latin typeface="Arial" panose="020B0604020202020204" pitchFamily="34" charset="0"/>
              </a:rPr>
              <a:t>Los colectivos pedagógicos para la educación inicial son entendidos como el conjunto de personas del talento humano de educación inicial involucrados en los procesos pedagógicos, así como otros actores, principalmente líderes o lideresas con conocimientos, prácticas y pedagogías propias, que se organizan en función de fortalecer y resignificar sus prácticas pedagógicas y reivindicar su rol como sujetos políticos y de saber, en especial de las maestras y los maestros de educación inicial y su carácter, es voluntario.</a:t>
            </a:r>
            <a:endParaRPr lang="es-CO" sz="1500" dirty="0"/>
          </a:p>
        </p:txBody>
      </p:sp>
      <p:sp>
        <p:nvSpPr>
          <p:cNvPr id="15" name="CuadroTexto 14">
            <a:extLst>
              <a:ext uri="{FF2B5EF4-FFF2-40B4-BE49-F238E27FC236}">
                <a16:creationId xmlns:a16="http://schemas.microsoft.com/office/drawing/2014/main" id="{557496B0-A970-09B9-FD72-6CD8D7FB175A}"/>
              </a:ext>
            </a:extLst>
          </p:cNvPr>
          <p:cNvSpPr txBox="1"/>
          <p:nvPr/>
        </p:nvSpPr>
        <p:spPr>
          <a:xfrm>
            <a:off x="8437501" y="2322319"/>
            <a:ext cx="3217596" cy="3323987"/>
          </a:xfrm>
          <a:prstGeom prst="rect">
            <a:avLst/>
          </a:prstGeom>
          <a:noFill/>
        </p:spPr>
        <p:txBody>
          <a:bodyPr wrap="square" lIns="91440" tIns="45720" rIns="91440" bIns="45720" anchor="t">
            <a:spAutoFit/>
          </a:bodyPr>
          <a:lstStyle/>
          <a:p>
            <a:endParaRPr lang="es-CO" sz="1500" b="0" i="0" u="none" strike="noStrike" baseline="0" dirty="0">
              <a:latin typeface="Arial" panose="020B0604020202020204" pitchFamily="34" charset="0"/>
            </a:endParaRPr>
          </a:p>
          <a:p>
            <a:r>
              <a:rPr lang="es-MX" sz="1500" b="0" i="0" u="none" strike="noStrike" baseline="0" dirty="0">
                <a:latin typeface="Arial" panose="020B0604020202020204" pitchFamily="34" charset="0"/>
              </a:rPr>
              <a:t>Promover la participación</a:t>
            </a:r>
          </a:p>
          <a:p>
            <a:r>
              <a:rPr lang="es-MX" sz="1500" dirty="0">
                <a:latin typeface="Arial" panose="020B0604020202020204" pitchFamily="34" charset="0"/>
              </a:rPr>
              <a:t>A</a:t>
            </a:r>
            <a:r>
              <a:rPr lang="es-MX" sz="1500" b="0" i="0" u="none" strike="noStrike" baseline="0" dirty="0">
                <a:latin typeface="Arial" panose="020B0604020202020204" pitchFamily="34" charset="0"/>
              </a:rPr>
              <a:t>compañamiento y priorización en el diplomado propuesto como valor agregado (listados de asistencia de participantes).</a:t>
            </a:r>
          </a:p>
          <a:p>
            <a:r>
              <a:rPr lang="es-MX" sz="1500" b="0" i="0" u="none" strike="noStrike" baseline="0" dirty="0">
                <a:latin typeface="Arial" panose="020B0604020202020204" pitchFamily="34" charset="0"/>
              </a:rPr>
              <a:t> </a:t>
            </a:r>
          </a:p>
          <a:p>
            <a:endParaRPr lang="es-MX" sz="1500" dirty="0">
              <a:latin typeface="Arial" panose="020B0604020202020204" pitchFamily="34" charset="0"/>
            </a:endParaRPr>
          </a:p>
          <a:p>
            <a:endParaRPr lang="es-MX" sz="1500" dirty="0">
              <a:latin typeface="Arial" panose="020B0604020202020204" pitchFamily="34" charset="0"/>
            </a:endParaRPr>
          </a:p>
          <a:p>
            <a:endParaRPr lang="es-MX" sz="1500" b="0" i="0" u="none" strike="noStrike" baseline="0" dirty="0">
              <a:latin typeface="Arial" panose="020B0604020202020204" pitchFamily="34" charset="0"/>
            </a:endParaRPr>
          </a:p>
          <a:p>
            <a:r>
              <a:rPr lang="es-MX" sz="1500" b="0" i="0" u="none" strike="noStrike" baseline="0" dirty="0">
                <a:latin typeface="Arial"/>
                <a:cs typeface="Arial"/>
              </a:rPr>
              <a:t>En los casos donde se conforme el colectivo pedagógico, deberá realizarse un documento que dé cuenta de la formalización</a:t>
            </a:r>
            <a:r>
              <a:rPr lang="es-MX" sz="1500" dirty="0">
                <a:latin typeface="Arial"/>
                <a:cs typeface="Arial"/>
              </a:rPr>
              <a:t>.</a:t>
            </a:r>
            <a:endParaRPr lang="es-MX" sz="1500" b="0" i="0" u="none" strike="noStrike" baseline="0" dirty="0">
              <a:latin typeface="Arial" panose="020B0604020202020204" pitchFamily="34" charset="0"/>
              <a:cs typeface="Arial"/>
            </a:endParaRPr>
          </a:p>
        </p:txBody>
      </p:sp>
      <p:sp>
        <p:nvSpPr>
          <p:cNvPr id="17" name="Google Shape;1642;p35">
            <a:extLst>
              <a:ext uri="{FF2B5EF4-FFF2-40B4-BE49-F238E27FC236}">
                <a16:creationId xmlns:a16="http://schemas.microsoft.com/office/drawing/2014/main" id="{3AB176AC-37B2-6D06-C81C-F2430B3FF511}"/>
              </a:ext>
            </a:extLst>
          </p:cNvPr>
          <p:cNvSpPr/>
          <p:nvPr/>
        </p:nvSpPr>
        <p:spPr>
          <a:xfrm rot="16200000">
            <a:off x="5827073" y="4326910"/>
            <a:ext cx="626720" cy="1862058"/>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F0CB2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44;p35">
            <a:extLst>
              <a:ext uri="{FF2B5EF4-FFF2-40B4-BE49-F238E27FC236}">
                <a16:creationId xmlns:a16="http://schemas.microsoft.com/office/drawing/2014/main" id="{BA2CEF88-317C-85A1-F00D-5B8ABFF79B72}"/>
              </a:ext>
            </a:extLst>
          </p:cNvPr>
          <p:cNvSpPr txBox="1"/>
          <p:nvPr/>
        </p:nvSpPr>
        <p:spPr>
          <a:xfrm>
            <a:off x="5209404" y="5049613"/>
            <a:ext cx="1862058"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CONFORMACIÓN</a:t>
            </a:r>
          </a:p>
        </p:txBody>
      </p:sp>
      <p:sp>
        <p:nvSpPr>
          <p:cNvPr id="20" name="Google Shape;1658;p35">
            <a:extLst>
              <a:ext uri="{FF2B5EF4-FFF2-40B4-BE49-F238E27FC236}">
                <a16:creationId xmlns:a16="http://schemas.microsoft.com/office/drawing/2014/main" id="{0E7297A8-AD1B-2695-A3D0-B46419995543}"/>
              </a:ext>
            </a:extLst>
          </p:cNvPr>
          <p:cNvSpPr/>
          <p:nvPr/>
        </p:nvSpPr>
        <p:spPr>
          <a:xfrm rot="16200000" flipH="1" flipV="1">
            <a:off x="7383078" y="2140286"/>
            <a:ext cx="384826" cy="172402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rupo 42">
            <a:extLst>
              <a:ext uri="{FF2B5EF4-FFF2-40B4-BE49-F238E27FC236}">
                <a16:creationId xmlns:a16="http://schemas.microsoft.com/office/drawing/2014/main" id="{B42C2A01-ECCA-57EA-5383-04F69966A0B9}"/>
              </a:ext>
            </a:extLst>
          </p:cNvPr>
          <p:cNvGrpSpPr/>
          <p:nvPr/>
        </p:nvGrpSpPr>
        <p:grpSpPr>
          <a:xfrm>
            <a:off x="5164959" y="2758475"/>
            <a:ext cx="1862058" cy="626720"/>
            <a:chOff x="5164959" y="2758475"/>
            <a:chExt cx="1862058" cy="626720"/>
          </a:xfrm>
        </p:grpSpPr>
        <p:sp>
          <p:nvSpPr>
            <p:cNvPr id="19" name="Google Shape;1657;p35">
              <a:extLst>
                <a:ext uri="{FF2B5EF4-FFF2-40B4-BE49-F238E27FC236}">
                  <a16:creationId xmlns:a16="http://schemas.microsoft.com/office/drawing/2014/main" id="{116867E0-095A-54FD-6A59-1547F2C86551}"/>
                </a:ext>
              </a:extLst>
            </p:cNvPr>
            <p:cNvSpPr/>
            <p:nvPr/>
          </p:nvSpPr>
          <p:spPr>
            <a:xfrm rot="5400000" flipH="1">
              <a:off x="5782628" y="2140806"/>
              <a:ext cx="626720" cy="1862058"/>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03AFA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9;p35">
              <a:extLst>
                <a:ext uri="{FF2B5EF4-FFF2-40B4-BE49-F238E27FC236}">
                  <a16:creationId xmlns:a16="http://schemas.microsoft.com/office/drawing/2014/main" id="{E0BD86F1-5298-54A2-1B9A-06F5024F0406}"/>
                </a:ext>
              </a:extLst>
            </p:cNvPr>
            <p:cNvSpPr txBox="1"/>
            <p:nvPr/>
          </p:nvSpPr>
          <p:spPr>
            <a:xfrm>
              <a:off x="5209404" y="2855808"/>
              <a:ext cx="1817613"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EXISTENTES </a:t>
              </a:r>
            </a:p>
          </p:txBody>
        </p:sp>
      </p:grpSp>
    </p:spTree>
    <p:extLst>
      <p:ext uri="{BB962C8B-B14F-4D97-AF65-F5344CB8AC3E}">
        <p14:creationId xmlns:p14="http://schemas.microsoft.com/office/powerpoint/2010/main" val="266963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7A7E80-6B92-82A1-EB04-D55A6D28F7B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4C68A84-E955-15B1-4676-4A7F6D6CE050}"/>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57" name="Imagen 56">
            <a:extLst>
              <a:ext uri="{FF2B5EF4-FFF2-40B4-BE49-F238E27FC236}">
                <a16:creationId xmlns:a16="http://schemas.microsoft.com/office/drawing/2014/main" id="{B39F2FB3-76D1-B173-2C9C-BF962A6F2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sp>
        <p:nvSpPr>
          <p:cNvPr id="5" name="TextBox 15">
            <a:extLst>
              <a:ext uri="{FF2B5EF4-FFF2-40B4-BE49-F238E27FC236}">
                <a16:creationId xmlns:a16="http://schemas.microsoft.com/office/drawing/2014/main" id="{CBF155C3-696B-7DB6-4305-C98F304357DC}"/>
              </a:ext>
            </a:extLst>
          </p:cNvPr>
          <p:cNvSpPr txBox="1"/>
          <p:nvPr/>
        </p:nvSpPr>
        <p:spPr>
          <a:xfrm>
            <a:off x="1363455" y="38555"/>
            <a:ext cx="8098045" cy="1218795"/>
          </a:xfrm>
          <a:prstGeom prst="rect">
            <a:avLst/>
          </a:prstGeom>
        </p:spPr>
        <p:txBody>
          <a:bodyPr vert="horz" lIns="91440" tIns="45720" rIns="91440" bIns="45720" rtlCol="0" anchor="ctr">
            <a:normAutofit fontScale="925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Componente 3</a:t>
            </a:r>
          </a:p>
          <a:p>
            <a:r>
              <a:rPr lang="en-US" sz="3200" dirty="0">
                <a:sym typeface="Arimo Bold"/>
              </a:rPr>
              <a:t>GESTIÓN INSTITUCIONAL Y TERRITORIAL</a:t>
            </a:r>
          </a:p>
        </p:txBody>
      </p:sp>
      <p:grpSp>
        <p:nvGrpSpPr>
          <p:cNvPr id="159" name="Grupo 158">
            <a:extLst>
              <a:ext uri="{FF2B5EF4-FFF2-40B4-BE49-F238E27FC236}">
                <a16:creationId xmlns:a16="http://schemas.microsoft.com/office/drawing/2014/main" id="{567FE6DE-0D49-6129-E150-ED03B674A6FB}"/>
              </a:ext>
            </a:extLst>
          </p:cNvPr>
          <p:cNvGrpSpPr/>
          <p:nvPr/>
        </p:nvGrpSpPr>
        <p:grpSpPr>
          <a:xfrm flipH="1" flipV="1">
            <a:off x="4405119" y="5880243"/>
            <a:ext cx="1686504" cy="474966"/>
            <a:chOff x="2867436" y="4956388"/>
            <a:chExt cx="1421545" cy="436453"/>
          </a:xfrm>
        </p:grpSpPr>
        <p:sp>
          <p:nvSpPr>
            <p:cNvPr id="30" name="Google Shape;161;p17">
              <a:extLst>
                <a:ext uri="{FF2B5EF4-FFF2-40B4-BE49-F238E27FC236}">
                  <a16:creationId xmlns:a16="http://schemas.microsoft.com/office/drawing/2014/main" id="{71942FED-5A00-8BED-13DE-659180528371}"/>
                </a:ext>
              </a:extLst>
            </p:cNvPr>
            <p:cNvSpPr/>
            <p:nvPr/>
          </p:nvSpPr>
          <p:spPr>
            <a:xfrm>
              <a:off x="2888972" y="4970163"/>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p17">
              <a:extLst>
                <a:ext uri="{FF2B5EF4-FFF2-40B4-BE49-F238E27FC236}">
                  <a16:creationId xmlns:a16="http://schemas.microsoft.com/office/drawing/2014/main" id="{FA6B9B7B-64BE-48C9-7DC8-17A3D6579059}"/>
                </a:ext>
              </a:extLst>
            </p:cNvPr>
            <p:cNvSpPr/>
            <p:nvPr/>
          </p:nvSpPr>
          <p:spPr>
            <a:xfrm>
              <a:off x="2867436" y="4956388"/>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3;p17">
              <a:extLst>
                <a:ext uri="{FF2B5EF4-FFF2-40B4-BE49-F238E27FC236}">
                  <a16:creationId xmlns:a16="http://schemas.microsoft.com/office/drawing/2014/main" id="{6E8D88C6-BF56-09FC-FA5B-C6AA21CAC73C}"/>
                </a:ext>
              </a:extLst>
            </p:cNvPr>
            <p:cNvSpPr/>
            <p:nvPr/>
          </p:nvSpPr>
          <p:spPr>
            <a:xfrm>
              <a:off x="2868643" y="5202855"/>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4;p17">
              <a:extLst>
                <a:ext uri="{FF2B5EF4-FFF2-40B4-BE49-F238E27FC236}">
                  <a16:creationId xmlns:a16="http://schemas.microsoft.com/office/drawing/2014/main" id="{8E084FBB-6602-D060-FE2E-A47668EBDAF7}"/>
                </a:ext>
              </a:extLst>
            </p:cNvPr>
            <p:cNvSpPr/>
            <p:nvPr/>
          </p:nvSpPr>
          <p:spPr>
            <a:xfrm>
              <a:off x="2925447" y="5221200"/>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5;p17">
              <a:extLst>
                <a:ext uri="{FF2B5EF4-FFF2-40B4-BE49-F238E27FC236}">
                  <a16:creationId xmlns:a16="http://schemas.microsoft.com/office/drawing/2014/main" id="{D34AC455-BB78-2FAF-07A5-AB21959DBAC4}"/>
                </a:ext>
              </a:extLst>
            </p:cNvPr>
            <p:cNvSpPr/>
            <p:nvPr/>
          </p:nvSpPr>
          <p:spPr>
            <a:xfrm>
              <a:off x="2914388" y="5107484"/>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6;p17">
              <a:extLst>
                <a:ext uri="{FF2B5EF4-FFF2-40B4-BE49-F238E27FC236}">
                  <a16:creationId xmlns:a16="http://schemas.microsoft.com/office/drawing/2014/main" id="{91B26EC6-4D7C-C6D9-FD71-0B94F658EA4C}"/>
                </a:ext>
              </a:extLst>
            </p:cNvPr>
            <p:cNvSpPr/>
            <p:nvPr/>
          </p:nvSpPr>
          <p:spPr>
            <a:xfrm>
              <a:off x="4174683" y="5023949"/>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p17">
              <a:extLst>
                <a:ext uri="{FF2B5EF4-FFF2-40B4-BE49-F238E27FC236}">
                  <a16:creationId xmlns:a16="http://schemas.microsoft.com/office/drawing/2014/main" id="{C6966B0C-4D79-0272-669D-178B74B57EF4}"/>
                </a:ext>
              </a:extLst>
            </p:cNvPr>
            <p:cNvSpPr/>
            <p:nvPr/>
          </p:nvSpPr>
          <p:spPr>
            <a:xfrm>
              <a:off x="3997329" y="5213892"/>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8;p17">
              <a:extLst>
                <a:ext uri="{FF2B5EF4-FFF2-40B4-BE49-F238E27FC236}">
                  <a16:creationId xmlns:a16="http://schemas.microsoft.com/office/drawing/2014/main" id="{D259117F-0230-8447-C671-0CFA32E9A17B}"/>
                </a:ext>
              </a:extLst>
            </p:cNvPr>
            <p:cNvSpPr/>
            <p:nvPr/>
          </p:nvSpPr>
          <p:spPr>
            <a:xfrm>
              <a:off x="2977357" y="5047749"/>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9;p17">
              <a:extLst>
                <a:ext uri="{FF2B5EF4-FFF2-40B4-BE49-F238E27FC236}">
                  <a16:creationId xmlns:a16="http://schemas.microsoft.com/office/drawing/2014/main" id="{8BC10BF1-FCF8-826D-4E65-489A6568819E}"/>
                </a:ext>
              </a:extLst>
            </p:cNvPr>
            <p:cNvSpPr/>
            <p:nvPr/>
          </p:nvSpPr>
          <p:spPr>
            <a:xfrm>
              <a:off x="3077859" y="5096727"/>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rupo 159">
            <a:extLst>
              <a:ext uri="{FF2B5EF4-FFF2-40B4-BE49-F238E27FC236}">
                <a16:creationId xmlns:a16="http://schemas.microsoft.com/office/drawing/2014/main" id="{DDF6997D-B5AE-A850-A0D7-48E3CA9312D1}"/>
              </a:ext>
            </a:extLst>
          </p:cNvPr>
          <p:cNvGrpSpPr/>
          <p:nvPr/>
        </p:nvGrpSpPr>
        <p:grpSpPr>
          <a:xfrm>
            <a:off x="4937155" y="1134579"/>
            <a:ext cx="1421545" cy="436453"/>
            <a:chOff x="5675170" y="4956388"/>
            <a:chExt cx="1421545" cy="436453"/>
          </a:xfrm>
        </p:grpSpPr>
        <p:sp>
          <p:nvSpPr>
            <p:cNvPr id="59" name="Google Shape;171;p17">
              <a:extLst>
                <a:ext uri="{FF2B5EF4-FFF2-40B4-BE49-F238E27FC236}">
                  <a16:creationId xmlns:a16="http://schemas.microsoft.com/office/drawing/2014/main" id="{3761569F-B567-A7EC-0D7E-BBABE9338C32}"/>
                </a:ext>
              </a:extLst>
            </p:cNvPr>
            <p:cNvSpPr/>
            <p:nvPr/>
          </p:nvSpPr>
          <p:spPr>
            <a:xfrm>
              <a:off x="5696706" y="4970163"/>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2;p17">
              <a:extLst>
                <a:ext uri="{FF2B5EF4-FFF2-40B4-BE49-F238E27FC236}">
                  <a16:creationId xmlns:a16="http://schemas.microsoft.com/office/drawing/2014/main" id="{FD2EEB53-E4E4-02B7-6718-116210558ABC}"/>
                </a:ext>
              </a:extLst>
            </p:cNvPr>
            <p:cNvSpPr/>
            <p:nvPr/>
          </p:nvSpPr>
          <p:spPr>
            <a:xfrm>
              <a:off x="5675170" y="4956388"/>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3;p17">
              <a:extLst>
                <a:ext uri="{FF2B5EF4-FFF2-40B4-BE49-F238E27FC236}">
                  <a16:creationId xmlns:a16="http://schemas.microsoft.com/office/drawing/2014/main" id="{AAFC0901-94F0-6694-6023-704E72D1D160}"/>
                </a:ext>
              </a:extLst>
            </p:cNvPr>
            <p:cNvSpPr/>
            <p:nvPr/>
          </p:nvSpPr>
          <p:spPr>
            <a:xfrm>
              <a:off x="5676377" y="5202855"/>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4;p17">
              <a:extLst>
                <a:ext uri="{FF2B5EF4-FFF2-40B4-BE49-F238E27FC236}">
                  <a16:creationId xmlns:a16="http://schemas.microsoft.com/office/drawing/2014/main" id="{37F4595C-1ECC-0337-F281-C4ED7E5FE929}"/>
                </a:ext>
              </a:extLst>
            </p:cNvPr>
            <p:cNvSpPr/>
            <p:nvPr/>
          </p:nvSpPr>
          <p:spPr>
            <a:xfrm>
              <a:off x="5733181" y="5221200"/>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5;p17">
              <a:extLst>
                <a:ext uri="{FF2B5EF4-FFF2-40B4-BE49-F238E27FC236}">
                  <a16:creationId xmlns:a16="http://schemas.microsoft.com/office/drawing/2014/main" id="{1A51F8B6-29C2-EDBB-1C8C-2FD2B0CB3371}"/>
                </a:ext>
              </a:extLst>
            </p:cNvPr>
            <p:cNvSpPr/>
            <p:nvPr/>
          </p:nvSpPr>
          <p:spPr>
            <a:xfrm>
              <a:off x="5722122" y="5107484"/>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6;p17">
              <a:extLst>
                <a:ext uri="{FF2B5EF4-FFF2-40B4-BE49-F238E27FC236}">
                  <a16:creationId xmlns:a16="http://schemas.microsoft.com/office/drawing/2014/main" id="{D1B25E3F-1F62-C60D-C7CF-440678E10128}"/>
                </a:ext>
              </a:extLst>
            </p:cNvPr>
            <p:cNvSpPr/>
            <p:nvPr/>
          </p:nvSpPr>
          <p:spPr>
            <a:xfrm>
              <a:off x="6982417" y="5023949"/>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7;p17">
              <a:extLst>
                <a:ext uri="{FF2B5EF4-FFF2-40B4-BE49-F238E27FC236}">
                  <a16:creationId xmlns:a16="http://schemas.microsoft.com/office/drawing/2014/main" id="{389D1AF2-ACAF-CB93-C32E-1EC69B2EC6DC}"/>
                </a:ext>
              </a:extLst>
            </p:cNvPr>
            <p:cNvSpPr/>
            <p:nvPr/>
          </p:nvSpPr>
          <p:spPr>
            <a:xfrm>
              <a:off x="6805063" y="5213892"/>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8;p17">
              <a:extLst>
                <a:ext uri="{FF2B5EF4-FFF2-40B4-BE49-F238E27FC236}">
                  <a16:creationId xmlns:a16="http://schemas.microsoft.com/office/drawing/2014/main" id="{0B062514-56E0-3CE6-AD8B-89157EE99255}"/>
                </a:ext>
              </a:extLst>
            </p:cNvPr>
            <p:cNvSpPr/>
            <p:nvPr/>
          </p:nvSpPr>
          <p:spPr>
            <a:xfrm>
              <a:off x="5785091" y="5047749"/>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p17">
              <a:extLst>
                <a:ext uri="{FF2B5EF4-FFF2-40B4-BE49-F238E27FC236}">
                  <a16:creationId xmlns:a16="http://schemas.microsoft.com/office/drawing/2014/main" id="{5D947EB0-5205-0AE3-6943-0DBCD3777181}"/>
                </a:ext>
              </a:extLst>
            </p:cNvPr>
            <p:cNvSpPr/>
            <p:nvPr/>
          </p:nvSpPr>
          <p:spPr>
            <a:xfrm>
              <a:off x="5885593" y="5096727"/>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211;p17">
            <a:extLst>
              <a:ext uri="{FF2B5EF4-FFF2-40B4-BE49-F238E27FC236}">
                <a16:creationId xmlns:a16="http://schemas.microsoft.com/office/drawing/2014/main" id="{E1C885FF-E725-3C2C-F97F-0A255622EE49}"/>
              </a:ext>
            </a:extLst>
          </p:cNvPr>
          <p:cNvGrpSpPr/>
          <p:nvPr/>
        </p:nvGrpSpPr>
        <p:grpSpPr>
          <a:xfrm>
            <a:off x="9896437" y="1370030"/>
            <a:ext cx="177052" cy="144910"/>
            <a:chOff x="3596983" y="4098523"/>
            <a:chExt cx="177052" cy="144910"/>
          </a:xfrm>
        </p:grpSpPr>
        <p:sp>
          <p:nvSpPr>
            <p:cNvPr id="126" name="Google Shape;212;p17">
              <a:extLst>
                <a:ext uri="{FF2B5EF4-FFF2-40B4-BE49-F238E27FC236}">
                  <a16:creationId xmlns:a16="http://schemas.microsoft.com/office/drawing/2014/main" id="{CD1C03F7-3F63-803C-927B-02FA0B11CB29}"/>
                </a:ext>
              </a:extLst>
            </p:cNvPr>
            <p:cNvSpPr/>
            <p:nvPr/>
          </p:nvSpPr>
          <p:spPr>
            <a:xfrm>
              <a:off x="3596983" y="4111501"/>
              <a:ext cx="167243" cy="123762"/>
            </a:xfrm>
            <a:custGeom>
              <a:avLst/>
              <a:gdLst/>
              <a:ahLst/>
              <a:cxnLst/>
              <a:rect l="l" t="t" r="r" b="b"/>
              <a:pathLst>
                <a:path w="7758" h="5741" extrusionOk="0">
                  <a:moveTo>
                    <a:pt x="4861" y="1"/>
                  </a:moveTo>
                  <a:cubicBezTo>
                    <a:pt x="4041" y="1"/>
                    <a:pt x="3070" y="487"/>
                    <a:pt x="1903" y="1654"/>
                  </a:cubicBezTo>
                  <a:cubicBezTo>
                    <a:pt x="0" y="3529"/>
                    <a:pt x="2216" y="5741"/>
                    <a:pt x="4218" y="5741"/>
                  </a:cubicBezTo>
                  <a:cubicBezTo>
                    <a:pt x="4542" y="5741"/>
                    <a:pt x="4861" y="5683"/>
                    <a:pt x="5155" y="5556"/>
                  </a:cubicBezTo>
                  <a:cubicBezTo>
                    <a:pt x="6684" y="4873"/>
                    <a:pt x="7757" y="2304"/>
                    <a:pt x="6684" y="971"/>
                  </a:cubicBezTo>
                  <a:cubicBezTo>
                    <a:pt x="6170" y="366"/>
                    <a:pt x="5573" y="1"/>
                    <a:pt x="4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3;p17">
              <a:extLst>
                <a:ext uri="{FF2B5EF4-FFF2-40B4-BE49-F238E27FC236}">
                  <a16:creationId xmlns:a16="http://schemas.microsoft.com/office/drawing/2014/main" id="{6E8AB0B4-2DCA-AB7D-8F1E-382808A639A2}"/>
                </a:ext>
              </a:extLst>
            </p:cNvPr>
            <p:cNvSpPr/>
            <p:nvPr/>
          </p:nvSpPr>
          <p:spPr>
            <a:xfrm>
              <a:off x="3611492" y="4098523"/>
              <a:ext cx="162544" cy="144910"/>
            </a:xfrm>
            <a:custGeom>
              <a:avLst/>
              <a:gdLst/>
              <a:ahLst/>
              <a:cxnLst/>
              <a:rect l="l" t="t" r="r" b="b"/>
              <a:pathLst>
                <a:path w="7540" h="6722" extrusionOk="0">
                  <a:moveTo>
                    <a:pt x="3858" y="1196"/>
                  </a:moveTo>
                  <a:lnTo>
                    <a:pt x="3858" y="1196"/>
                  </a:lnTo>
                  <a:cubicBezTo>
                    <a:pt x="4441" y="1206"/>
                    <a:pt x="5016" y="1239"/>
                    <a:pt x="5491" y="1638"/>
                  </a:cubicBezTo>
                  <a:cubicBezTo>
                    <a:pt x="6661" y="2516"/>
                    <a:pt x="5946" y="4402"/>
                    <a:pt x="5003" y="5182"/>
                  </a:cubicBezTo>
                  <a:cubicBezTo>
                    <a:pt x="4684" y="5442"/>
                    <a:pt x="4303" y="5555"/>
                    <a:pt x="3908" y="5555"/>
                  </a:cubicBezTo>
                  <a:cubicBezTo>
                    <a:pt x="2771" y="5555"/>
                    <a:pt x="1521" y="4618"/>
                    <a:pt x="1328" y="3556"/>
                  </a:cubicBezTo>
                  <a:cubicBezTo>
                    <a:pt x="994" y="1944"/>
                    <a:pt x="2563" y="1401"/>
                    <a:pt x="3858"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1" y="5087"/>
                    <a:pt x="2013" y="6722"/>
                    <a:pt x="3980" y="6722"/>
                  </a:cubicBezTo>
                  <a:cubicBezTo>
                    <a:pt x="4072" y="6722"/>
                    <a:pt x="4163" y="6718"/>
                    <a:pt x="4255" y="6711"/>
                  </a:cubicBezTo>
                  <a:cubicBezTo>
                    <a:pt x="6206" y="6548"/>
                    <a:pt x="7539" y="4077"/>
                    <a:pt x="7149" y="2288"/>
                  </a:cubicBezTo>
                  <a:cubicBezTo>
                    <a:pt x="6843" y="884"/>
                    <a:pt x="5254" y="1"/>
                    <a:pt x="37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rupo 160">
            <a:extLst>
              <a:ext uri="{FF2B5EF4-FFF2-40B4-BE49-F238E27FC236}">
                <a16:creationId xmlns:a16="http://schemas.microsoft.com/office/drawing/2014/main" id="{E9F39154-F042-84F1-B365-C37149B70ED2}"/>
              </a:ext>
            </a:extLst>
          </p:cNvPr>
          <p:cNvGrpSpPr/>
          <p:nvPr/>
        </p:nvGrpSpPr>
        <p:grpSpPr>
          <a:xfrm>
            <a:off x="221416" y="1297985"/>
            <a:ext cx="5315213" cy="4964819"/>
            <a:chOff x="3478160" y="1220188"/>
            <a:chExt cx="2179550" cy="2175605"/>
          </a:xfrm>
        </p:grpSpPr>
        <p:grpSp>
          <p:nvGrpSpPr>
            <p:cNvPr id="100" name="Google Shape;214;p17">
              <a:extLst>
                <a:ext uri="{FF2B5EF4-FFF2-40B4-BE49-F238E27FC236}">
                  <a16:creationId xmlns:a16="http://schemas.microsoft.com/office/drawing/2014/main" id="{BCCE0855-655E-0DF2-002A-ECA09A82040D}"/>
                </a:ext>
              </a:extLst>
            </p:cNvPr>
            <p:cNvGrpSpPr/>
            <p:nvPr/>
          </p:nvGrpSpPr>
          <p:grpSpPr>
            <a:xfrm>
              <a:off x="3478160" y="1220188"/>
              <a:ext cx="2179550" cy="2175605"/>
              <a:chOff x="4386721" y="1217320"/>
              <a:chExt cx="2179550" cy="2175605"/>
            </a:xfrm>
          </p:grpSpPr>
          <p:sp>
            <p:nvSpPr>
              <p:cNvPr id="110" name="Google Shape;216;p17">
                <a:extLst>
                  <a:ext uri="{FF2B5EF4-FFF2-40B4-BE49-F238E27FC236}">
                    <a16:creationId xmlns:a16="http://schemas.microsoft.com/office/drawing/2014/main" id="{49B302C9-B569-78EE-F3AD-A4E5661371CB}"/>
                  </a:ext>
                </a:extLst>
              </p:cNvPr>
              <p:cNvSpPr/>
              <p:nvPr/>
            </p:nvSpPr>
            <p:spPr>
              <a:xfrm>
                <a:off x="4587615" y="1366821"/>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7;p17">
                <a:extLst>
                  <a:ext uri="{FF2B5EF4-FFF2-40B4-BE49-F238E27FC236}">
                    <a16:creationId xmlns:a16="http://schemas.microsoft.com/office/drawing/2014/main" id="{D7EDCD2F-A3BC-0B1F-7A1F-03A8B2BAD030}"/>
                  </a:ext>
                </a:extLst>
              </p:cNvPr>
              <p:cNvSpPr/>
              <p:nvPr/>
            </p:nvSpPr>
            <p:spPr>
              <a:xfrm>
                <a:off x="4576535" y="1359535"/>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8;p17">
                <a:extLst>
                  <a:ext uri="{FF2B5EF4-FFF2-40B4-BE49-F238E27FC236}">
                    <a16:creationId xmlns:a16="http://schemas.microsoft.com/office/drawing/2014/main" id="{7CBEFF60-BA65-6428-BC36-AA6A116F7335}"/>
                  </a:ext>
                </a:extLst>
              </p:cNvPr>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p17">
                <a:extLst>
                  <a:ext uri="{FF2B5EF4-FFF2-40B4-BE49-F238E27FC236}">
                    <a16:creationId xmlns:a16="http://schemas.microsoft.com/office/drawing/2014/main" id="{1005CE1A-9671-98BA-962A-ADAC93995B2A}"/>
                  </a:ext>
                </a:extLst>
              </p:cNvPr>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0;p17">
                <a:extLst>
                  <a:ext uri="{FF2B5EF4-FFF2-40B4-BE49-F238E27FC236}">
                    <a16:creationId xmlns:a16="http://schemas.microsoft.com/office/drawing/2014/main" id="{F85A2C33-0D3A-3BCB-AE46-2ED488EBAC8D}"/>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p17">
                <a:extLst>
                  <a:ext uri="{FF2B5EF4-FFF2-40B4-BE49-F238E27FC236}">
                    <a16:creationId xmlns:a16="http://schemas.microsoft.com/office/drawing/2014/main" id="{584FAF99-845E-FC9E-5D43-4506AE328C32}"/>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p17">
                <a:extLst>
                  <a:ext uri="{FF2B5EF4-FFF2-40B4-BE49-F238E27FC236}">
                    <a16:creationId xmlns:a16="http://schemas.microsoft.com/office/drawing/2014/main" id="{FD4D3853-7AF7-DF6E-CE19-284D8711F43B}"/>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p17">
                <a:extLst>
                  <a:ext uri="{FF2B5EF4-FFF2-40B4-BE49-F238E27FC236}">
                    <a16:creationId xmlns:a16="http://schemas.microsoft.com/office/drawing/2014/main" id="{8FE6DB12-3920-6AD9-A56A-28545AF12ADC}"/>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p17">
                <a:extLst>
                  <a:ext uri="{FF2B5EF4-FFF2-40B4-BE49-F238E27FC236}">
                    <a16:creationId xmlns:a16="http://schemas.microsoft.com/office/drawing/2014/main" id="{1B9B930D-E5C6-DE32-D296-A64074F8495E}"/>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6;p17">
                <a:extLst>
                  <a:ext uri="{FF2B5EF4-FFF2-40B4-BE49-F238E27FC236}">
                    <a16:creationId xmlns:a16="http://schemas.microsoft.com/office/drawing/2014/main" id="{BF2566A5-0FA4-9BE0-980C-9FF9BBF52AF1}"/>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7;p17">
                <a:extLst>
                  <a:ext uri="{FF2B5EF4-FFF2-40B4-BE49-F238E27FC236}">
                    <a16:creationId xmlns:a16="http://schemas.microsoft.com/office/drawing/2014/main" id="{532822B2-711F-A717-47B8-982EB9CD91FB}"/>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8;p17">
                <a:extLst>
                  <a:ext uri="{FF2B5EF4-FFF2-40B4-BE49-F238E27FC236}">
                    <a16:creationId xmlns:a16="http://schemas.microsoft.com/office/drawing/2014/main" id="{C1291CF8-AC44-8FF7-282F-1DE73CFADA2C}"/>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9;p17">
                <a:extLst>
                  <a:ext uri="{FF2B5EF4-FFF2-40B4-BE49-F238E27FC236}">
                    <a16:creationId xmlns:a16="http://schemas.microsoft.com/office/drawing/2014/main" id="{ADE79B6E-677B-B7A3-6414-45F29B5E775D}"/>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0;p17">
                <a:extLst>
                  <a:ext uri="{FF2B5EF4-FFF2-40B4-BE49-F238E27FC236}">
                    <a16:creationId xmlns:a16="http://schemas.microsoft.com/office/drawing/2014/main" id="{83AEC120-ECBE-7C9B-F975-4C9D5DEA72E6}"/>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1;p17">
                <a:extLst>
                  <a:ext uri="{FF2B5EF4-FFF2-40B4-BE49-F238E27FC236}">
                    <a16:creationId xmlns:a16="http://schemas.microsoft.com/office/drawing/2014/main" id="{E44C4C72-BF14-CFD5-C47C-E2CA3CD95589}"/>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32;p17">
              <a:extLst>
                <a:ext uri="{FF2B5EF4-FFF2-40B4-BE49-F238E27FC236}">
                  <a16:creationId xmlns:a16="http://schemas.microsoft.com/office/drawing/2014/main" id="{747AA325-6DE1-1C9D-DAA9-F80857398241}"/>
                </a:ext>
              </a:extLst>
            </p:cNvPr>
            <p:cNvSpPr txBox="1"/>
            <p:nvPr/>
          </p:nvSpPr>
          <p:spPr>
            <a:xfrm>
              <a:off x="3586271" y="1900269"/>
              <a:ext cx="1940457" cy="1259290"/>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0"/>
                </a:spcAft>
                <a:buFont typeface="Arial" panose="020B0604020202020204" pitchFamily="34" charset="0"/>
                <a:buChar char="•"/>
              </a:pPr>
              <a:r>
                <a:rPr lang="es-CO" sz="1200" b="1" dirty="0">
                  <a:ea typeface="Roboto"/>
                  <a:cs typeface="Roboto"/>
                  <a:sym typeface="Roboto"/>
                </a:rPr>
                <a:t>Proyectos Educativos Institucionales o Proyectos Educativos Comunitarios - Armonización Sentido de la Educación Inicial</a:t>
              </a:r>
            </a:p>
            <a:p>
              <a:pPr lvl="0" rtl="0">
                <a:spcBef>
                  <a:spcPts val="0"/>
                </a:spcBef>
                <a:spcAft>
                  <a:spcPts val="0"/>
                </a:spcAft>
              </a:pPr>
              <a:r>
                <a:rPr lang="es-MX" sz="1200" dirty="0">
                  <a:ea typeface="Roboto"/>
                  <a:cs typeface="Roboto"/>
                  <a:sym typeface="Roboto"/>
                </a:rPr>
                <a:t>Poner en diálogo las apuestas pedagógicas y curriculares de los establecimientos educativos con lo definido en los referentes técnicos de la educación inicial y los referentes de calidad – Articulación procesos Macro regiones.</a:t>
              </a:r>
              <a:endParaRPr lang="es-MX" sz="1200" dirty="0">
                <a:ea typeface="Roboto"/>
                <a:cs typeface="Roboto"/>
              </a:endParaRPr>
            </a:p>
            <a:p>
              <a:pPr lvl="0" rtl="0">
                <a:spcBef>
                  <a:spcPts val="0"/>
                </a:spcBef>
                <a:spcAft>
                  <a:spcPts val="0"/>
                </a:spcAft>
              </a:pPr>
              <a:endParaRPr lang="es-CO" sz="1200" dirty="0">
                <a:ea typeface="Roboto"/>
                <a:cs typeface="Roboto"/>
                <a:sym typeface="Roboto"/>
              </a:endParaRPr>
            </a:p>
            <a:p>
              <a:pPr marL="171450" lvl="0" indent="-171450" rtl="0">
                <a:spcBef>
                  <a:spcPts val="0"/>
                </a:spcBef>
                <a:spcAft>
                  <a:spcPts val="0"/>
                </a:spcAft>
                <a:buFont typeface="Arial" panose="020B0604020202020204" pitchFamily="34" charset="0"/>
                <a:buChar char="•"/>
              </a:pPr>
              <a:r>
                <a:rPr lang="es-CO" sz="1200" b="1" dirty="0">
                  <a:ea typeface="Roboto"/>
                  <a:cs typeface="Roboto"/>
                  <a:sym typeface="Roboto"/>
                </a:rPr>
                <a:t>Estrategia de Acogida, bienestar y permanencia desde la Educación inicial</a:t>
              </a:r>
            </a:p>
            <a:p>
              <a:pPr lvl="0" rtl="0">
                <a:spcBef>
                  <a:spcPts val="0"/>
                </a:spcBef>
                <a:spcAft>
                  <a:spcPts val="0"/>
                </a:spcAft>
              </a:pPr>
              <a:r>
                <a:rPr lang="es-CO" sz="1200" dirty="0">
                  <a:ea typeface="Roboto"/>
                  <a:cs typeface="Roboto"/>
                  <a:sym typeface="Roboto"/>
                </a:rPr>
                <a:t>Disponer todo lo necesario para garantizar el acceso y la participación de las niñas y los niños.</a:t>
              </a:r>
              <a:endParaRPr lang="es-CO" sz="1200" dirty="0">
                <a:ea typeface="Roboto"/>
                <a:cs typeface="Roboto"/>
              </a:endParaRPr>
            </a:p>
            <a:p>
              <a:pPr lvl="0" rtl="0">
                <a:spcBef>
                  <a:spcPts val="0"/>
                </a:spcBef>
                <a:spcAft>
                  <a:spcPts val="0"/>
                </a:spcAft>
              </a:pPr>
              <a:endParaRPr lang="es-CO" sz="1200" dirty="0">
                <a:ea typeface="Roboto"/>
                <a:cs typeface="Roboto"/>
                <a:sym typeface="Roboto"/>
              </a:endParaRPr>
            </a:p>
            <a:p>
              <a:pPr marL="171450" lvl="0" indent="-171450" rtl="0">
                <a:spcBef>
                  <a:spcPts val="0"/>
                </a:spcBef>
                <a:spcAft>
                  <a:spcPts val="0"/>
                </a:spcAft>
                <a:buFont typeface="Arial" panose="020B0604020202020204" pitchFamily="34" charset="0"/>
                <a:buChar char="•"/>
              </a:pPr>
              <a:r>
                <a:rPr lang="es-CO" sz="1200" b="1" dirty="0">
                  <a:ea typeface="Roboto"/>
                  <a:cs typeface="Roboto"/>
                  <a:sym typeface="Roboto"/>
                </a:rPr>
                <a:t>Fortalecimiento comunitario</a:t>
              </a:r>
            </a:p>
            <a:p>
              <a:pPr lvl="0" rtl="0">
                <a:spcBef>
                  <a:spcPts val="0"/>
                </a:spcBef>
                <a:spcAft>
                  <a:spcPts val="0"/>
                </a:spcAft>
              </a:pPr>
              <a:r>
                <a:rPr lang="es-MX" sz="1200" dirty="0">
                  <a:ea typeface="Roboto"/>
                  <a:cs typeface="Roboto"/>
                  <a:sym typeface="Roboto"/>
                </a:rPr>
                <a:t>construir con las comunidades, identificar las prácticas, costumbres, ideales en cada entorno y potencializar el desarrollo y el aprendizaje de las niñas y los niños.</a:t>
              </a:r>
              <a:endParaRPr lang="es-CO" sz="1200" dirty="0">
                <a:ea typeface="Roboto"/>
                <a:cs typeface="Roboto"/>
                <a:sym typeface="Roboto"/>
              </a:endParaRPr>
            </a:p>
          </p:txBody>
        </p:sp>
        <p:sp>
          <p:nvSpPr>
            <p:cNvPr id="102" name="Google Shape;233;p17">
              <a:extLst>
                <a:ext uri="{FF2B5EF4-FFF2-40B4-BE49-F238E27FC236}">
                  <a16:creationId xmlns:a16="http://schemas.microsoft.com/office/drawing/2014/main" id="{27E3029C-0417-E6A8-E47F-9E1415BCE7AB}"/>
                </a:ext>
              </a:extLst>
            </p:cNvPr>
            <p:cNvSpPr txBox="1"/>
            <p:nvPr/>
          </p:nvSpPr>
          <p:spPr>
            <a:xfrm>
              <a:off x="3811975" y="1407275"/>
              <a:ext cx="912900" cy="37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231F20"/>
                  </a:solidFill>
                  <a:latin typeface="Trade Gothic Next Heavy" panose="020B0903040303020004" pitchFamily="34" charset="0"/>
                  <a:sym typeface="Fira Sans Extra Condensed Medium"/>
                </a:rPr>
                <a:t>INSTITUCIONAL</a:t>
              </a:r>
              <a:endParaRPr dirty="0">
                <a:solidFill>
                  <a:srgbClr val="231F20"/>
                </a:solidFill>
                <a:latin typeface="Trade Gothic Next Heavy" panose="020B0903040303020004" pitchFamily="34" charset="0"/>
              </a:endParaRPr>
            </a:p>
          </p:txBody>
        </p:sp>
      </p:grpSp>
      <p:grpSp>
        <p:nvGrpSpPr>
          <p:cNvPr id="129" name="Google Shape;241;p17">
            <a:extLst>
              <a:ext uri="{FF2B5EF4-FFF2-40B4-BE49-F238E27FC236}">
                <a16:creationId xmlns:a16="http://schemas.microsoft.com/office/drawing/2014/main" id="{BCF485A4-3770-63EF-25F6-DCD71BC16801}"/>
              </a:ext>
            </a:extLst>
          </p:cNvPr>
          <p:cNvGrpSpPr/>
          <p:nvPr/>
        </p:nvGrpSpPr>
        <p:grpSpPr>
          <a:xfrm>
            <a:off x="10114692" y="1485048"/>
            <a:ext cx="168149" cy="144888"/>
            <a:chOff x="5898290" y="4019321"/>
            <a:chExt cx="168149" cy="144888"/>
          </a:xfrm>
        </p:grpSpPr>
        <p:sp>
          <p:nvSpPr>
            <p:cNvPr id="156" name="Google Shape;242;p17">
              <a:extLst>
                <a:ext uri="{FF2B5EF4-FFF2-40B4-BE49-F238E27FC236}">
                  <a16:creationId xmlns:a16="http://schemas.microsoft.com/office/drawing/2014/main" id="{9DA98FB0-31DA-3522-8C42-519F34AC7F30}"/>
                </a:ext>
              </a:extLst>
            </p:cNvPr>
            <p:cNvSpPr/>
            <p:nvPr/>
          </p:nvSpPr>
          <p:spPr>
            <a:xfrm>
              <a:off x="5922693" y="4023654"/>
              <a:ext cx="143745" cy="123632"/>
            </a:xfrm>
            <a:custGeom>
              <a:avLst/>
              <a:gdLst/>
              <a:ahLst/>
              <a:cxnLst/>
              <a:rect l="l" t="t" r="r" b="b"/>
              <a:pathLst>
                <a:path w="6668" h="5735" extrusionOk="0">
                  <a:moveTo>
                    <a:pt x="2369" y="0"/>
                  </a:moveTo>
                  <a:cubicBezTo>
                    <a:pt x="848" y="0"/>
                    <a:pt x="1" y="2069"/>
                    <a:pt x="1" y="3875"/>
                  </a:cubicBezTo>
                  <a:cubicBezTo>
                    <a:pt x="1" y="5223"/>
                    <a:pt x="920" y="5735"/>
                    <a:pt x="1963" y="5735"/>
                  </a:cubicBezTo>
                  <a:cubicBezTo>
                    <a:pt x="2781" y="5735"/>
                    <a:pt x="3675" y="5420"/>
                    <a:pt x="4261" y="4948"/>
                  </a:cubicBezTo>
                  <a:cubicBezTo>
                    <a:pt x="5594" y="3875"/>
                    <a:pt x="6668" y="2802"/>
                    <a:pt x="4001" y="688"/>
                  </a:cubicBezTo>
                  <a:cubicBezTo>
                    <a:pt x="3394" y="205"/>
                    <a:pt x="2848"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3;p17">
              <a:extLst>
                <a:ext uri="{FF2B5EF4-FFF2-40B4-BE49-F238E27FC236}">
                  <a16:creationId xmlns:a16="http://schemas.microsoft.com/office/drawing/2014/main" id="{3FE2F721-B315-9CBC-5DE3-69933344770B}"/>
                </a:ext>
              </a:extLst>
            </p:cNvPr>
            <p:cNvSpPr/>
            <p:nvPr/>
          </p:nvSpPr>
          <p:spPr>
            <a:xfrm>
              <a:off x="5898290" y="4019321"/>
              <a:ext cx="162544" cy="144888"/>
            </a:xfrm>
            <a:custGeom>
              <a:avLst/>
              <a:gdLst/>
              <a:ahLst/>
              <a:cxnLst/>
              <a:rect l="l" t="t" r="r" b="b"/>
              <a:pathLst>
                <a:path w="7540" h="6721" extrusionOk="0">
                  <a:moveTo>
                    <a:pt x="3883" y="1190"/>
                  </a:moveTo>
                  <a:cubicBezTo>
                    <a:pt x="4449" y="1207"/>
                    <a:pt x="5007" y="1246"/>
                    <a:pt x="5491" y="1637"/>
                  </a:cubicBezTo>
                  <a:cubicBezTo>
                    <a:pt x="6629" y="2515"/>
                    <a:pt x="5946" y="4401"/>
                    <a:pt x="4970" y="5182"/>
                  </a:cubicBezTo>
                  <a:cubicBezTo>
                    <a:pt x="4652" y="5441"/>
                    <a:pt x="4273" y="5554"/>
                    <a:pt x="3881" y="5554"/>
                  </a:cubicBezTo>
                  <a:cubicBezTo>
                    <a:pt x="2751" y="5554"/>
                    <a:pt x="1513" y="4618"/>
                    <a:pt x="1296" y="3556"/>
                  </a:cubicBezTo>
                  <a:cubicBezTo>
                    <a:pt x="987" y="1928"/>
                    <a:pt x="2566" y="1390"/>
                    <a:pt x="3883" y="1190"/>
                  </a:cubicBezTo>
                  <a:close/>
                  <a:moveTo>
                    <a:pt x="3778" y="0"/>
                  </a:moveTo>
                  <a:cubicBezTo>
                    <a:pt x="3378" y="0"/>
                    <a:pt x="2985" y="66"/>
                    <a:pt x="2629" y="206"/>
                  </a:cubicBezTo>
                  <a:cubicBezTo>
                    <a:pt x="2509" y="243"/>
                    <a:pt x="2423" y="316"/>
                    <a:pt x="2371" y="406"/>
                  </a:cubicBezTo>
                  <a:lnTo>
                    <a:pt x="2371" y="406"/>
                  </a:lnTo>
                  <a:cubicBezTo>
                    <a:pt x="1191" y="744"/>
                    <a:pt x="206" y="1693"/>
                    <a:pt x="125" y="3035"/>
                  </a:cubicBezTo>
                  <a:cubicBezTo>
                    <a:pt x="1" y="5086"/>
                    <a:pt x="2013" y="6721"/>
                    <a:pt x="3980" y="6721"/>
                  </a:cubicBezTo>
                  <a:cubicBezTo>
                    <a:pt x="4072" y="6721"/>
                    <a:pt x="4163" y="6717"/>
                    <a:pt x="4255" y="6710"/>
                  </a:cubicBezTo>
                  <a:cubicBezTo>
                    <a:pt x="6174" y="6547"/>
                    <a:pt x="7539" y="4076"/>
                    <a:pt x="7117" y="2287"/>
                  </a:cubicBezTo>
                  <a:cubicBezTo>
                    <a:pt x="6810" y="883"/>
                    <a:pt x="5241" y="0"/>
                    <a:pt x="377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rupo 162">
            <a:extLst>
              <a:ext uri="{FF2B5EF4-FFF2-40B4-BE49-F238E27FC236}">
                <a16:creationId xmlns:a16="http://schemas.microsoft.com/office/drawing/2014/main" id="{E0685DFE-CAC8-35E4-980C-261D616BCB8D}"/>
              </a:ext>
            </a:extLst>
          </p:cNvPr>
          <p:cNvGrpSpPr/>
          <p:nvPr/>
        </p:nvGrpSpPr>
        <p:grpSpPr>
          <a:xfrm>
            <a:off x="11663912" y="6039180"/>
            <a:ext cx="287882" cy="356304"/>
            <a:chOff x="13415173" y="5541669"/>
            <a:chExt cx="287882" cy="356304"/>
          </a:xfrm>
        </p:grpSpPr>
        <p:sp>
          <p:nvSpPr>
            <p:cNvPr id="153" name="Google Shape;259;p17">
              <a:extLst>
                <a:ext uri="{FF2B5EF4-FFF2-40B4-BE49-F238E27FC236}">
                  <a16:creationId xmlns:a16="http://schemas.microsoft.com/office/drawing/2014/main" id="{0446F3B6-FA1C-FE0E-7374-C7ADCA6FC0F4}"/>
                </a:ext>
              </a:extLst>
            </p:cNvPr>
            <p:cNvSpPr/>
            <p:nvPr/>
          </p:nvSpPr>
          <p:spPr>
            <a:xfrm>
              <a:off x="13478770" y="5541669"/>
              <a:ext cx="224285" cy="7854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0;p17">
              <a:extLst>
                <a:ext uri="{FF2B5EF4-FFF2-40B4-BE49-F238E27FC236}">
                  <a16:creationId xmlns:a16="http://schemas.microsoft.com/office/drawing/2014/main" id="{2C86D516-E719-0CE7-3159-E57F4F19E717}"/>
                </a:ext>
              </a:extLst>
            </p:cNvPr>
            <p:cNvSpPr/>
            <p:nvPr/>
          </p:nvSpPr>
          <p:spPr>
            <a:xfrm>
              <a:off x="13453314" y="5689716"/>
              <a:ext cx="209607" cy="75577"/>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261;p17">
              <a:extLst>
                <a:ext uri="{FF2B5EF4-FFF2-40B4-BE49-F238E27FC236}">
                  <a16:creationId xmlns:a16="http://schemas.microsoft.com/office/drawing/2014/main" id="{2970D250-F30E-ED08-9325-D86D8262A0A7}"/>
                </a:ext>
              </a:extLst>
            </p:cNvPr>
            <p:cNvSpPr/>
            <p:nvPr/>
          </p:nvSpPr>
          <p:spPr>
            <a:xfrm>
              <a:off x="13415173" y="5765293"/>
              <a:ext cx="193786" cy="132680"/>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rupo 163">
            <a:extLst>
              <a:ext uri="{FF2B5EF4-FFF2-40B4-BE49-F238E27FC236}">
                <a16:creationId xmlns:a16="http://schemas.microsoft.com/office/drawing/2014/main" id="{A0E2BD73-FD91-15EB-B3C3-85E4C46C6A2F}"/>
              </a:ext>
            </a:extLst>
          </p:cNvPr>
          <p:cNvGrpSpPr/>
          <p:nvPr/>
        </p:nvGrpSpPr>
        <p:grpSpPr>
          <a:xfrm>
            <a:off x="5716105" y="941598"/>
            <a:ext cx="6195122" cy="5396808"/>
            <a:chOff x="6070873" y="991631"/>
            <a:chExt cx="6195122" cy="5396808"/>
          </a:xfrm>
        </p:grpSpPr>
        <p:sp>
          <p:nvSpPr>
            <p:cNvPr id="143" name="Google Shape;249;p17">
              <a:extLst>
                <a:ext uri="{FF2B5EF4-FFF2-40B4-BE49-F238E27FC236}">
                  <a16:creationId xmlns:a16="http://schemas.microsoft.com/office/drawing/2014/main" id="{76D62C00-F941-D35D-6F81-52C435A935DC}"/>
                </a:ext>
              </a:extLst>
            </p:cNvPr>
            <p:cNvSpPr/>
            <p:nvPr/>
          </p:nvSpPr>
          <p:spPr>
            <a:xfrm>
              <a:off x="9594337" y="1943874"/>
              <a:ext cx="2615876" cy="4286575"/>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6;p17">
              <a:extLst>
                <a:ext uri="{FF2B5EF4-FFF2-40B4-BE49-F238E27FC236}">
                  <a16:creationId xmlns:a16="http://schemas.microsoft.com/office/drawing/2014/main" id="{F267145D-6C23-D40B-1E0C-67FE9E7525ED}"/>
                </a:ext>
              </a:extLst>
            </p:cNvPr>
            <p:cNvSpPr/>
            <p:nvPr/>
          </p:nvSpPr>
          <p:spPr>
            <a:xfrm>
              <a:off x="6789752" y="1323571"/>
              <a:ext cx="3162229" cy="992949"/>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rgbClr val="F0C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7;p17">
              <a:extLst>
                <a:ext uri="{FF2B5EF4-FFF2-40B4-BE49-F238E27FC236}">
                  <a16:creationId xmlns:a16="http://schemas.microsoft.com/office/drawing/2014/main" id="{3D9D2FE2-ACC4-7136-F644-BD224ECA72D5}"/>
                </a:ext>
              </a:extLst>
            </p:cNvPr>
            <p:cNvSpPr/>
            <p:nvPr/>
          </p:nvSpPr>
          <p:spPr>
            <a:xfrm>
              <a:off x="6757096" y="1307394"/>
              <a:ext cx="3203147" cy="1037176"/>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8;p17">
              <a:extLst>
                <a:ext uri="{FF2B5EF4-FFF2-40B4-BE49-F238E27FC236}">
                  <a16:creationId xmlns:a16="http://schemas.microsoft.com/office/drawing/2014/main" id="{8B9A43D1-2D8F-1472-8066-A71EFC1569FB}"/>
                </a:ext>
              </a:extLst>
            </p:cNvPr>
            <p:cNvSpPr/>
            <p:nvPr/>
          </p:nvSpPr>
          <p:spPr>
            <a:xfrm>
              <a:off x="6070873" y="1498004"/>
              <a:ext cx="4758645" cy="4890435"/>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0;p17">
              <a:extLst>
                <a:ext uri="{FF2B5EF4-FFF2-40B4-BE49-F238E27FC236}">
                  <a16:creationId xmlns:a16="http://schemas.microsoft.com/office/drawing/2014/main" id="{B191A420-CE7B-5C71-6A55-1E697C6D5F25}"/>
                </a:ext>
              </a:extLst>
            </p:cNvPr>
            <p:cNvSpPr/>
            <p:nvPr/>
          </p:nvSpPr>
          <p:spPr>
            <a:xfrm>
              <a:off x="6893954" y="1363779"/>
              <a:ext cx="109602" cy="12597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1;p17">
              <a:extLst>
                <a:ext uri="{FF2B5EF4-FFF2-40B4-BE49-F238E27FC236}">
                  <a16:creationId xmlns:a16="http://schemas.microsoft.com/office/drawing/2014/main" id="{547132B2-8925-ECC7-1254-552FD62A54B7}"/>
                </a:ext>
              </a:extLst>
            </p:cNvPr>
            <p:cNvSpPr/>
            <p:nvPr/>
          </p:nvSpPr>
          <p:spPr>
            <a:xfrm>
              <a:off x="6993261" y="1417291"/>
              <a:ext cx="68113" cy="82902"/>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3;p17">
              <a:extLst>
                <a:ext uri="{FF2B5EF4-FFF2-40B4-BE49-F238E27FC236}">
                  <a16:creationId xmlns:a16="http://schemas.microsoft.com/office/drawing/2014/main" id="{9F381371-460B-66D1-BC59-3BAC8C675AD8}"/>
                </a:ext>
              </a:extLst>
            </p:cNvPr>
            <p:cNvSpPr/>
            <p:nvPr/>
          </p:nvSpPr>
          <p:spPr>
            <a:xfrm>
              <a:off x="6552634" y="1142309"/>
              <a:ext cx="275306" cy="176811"/>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4;p17">
              <a:extLst>
                <a:ext uri="{FF2B5EF4-FFF2-40B4-BE49-F238E27FC236}">
                  <a16:creationId xmlns:a16="http://schemas.microsoft.com/office/drawing/2014/main" id="{F4308924-952D-2763-0BA4-2A602CF7509B}"/>
                </a:ext>
              </a:extLst>
            </p:cNvPr>
            <p:cNvSpPr/>
            <p:nvPr/>
          </p:nvSpPr>
          <p:spPr>
            <a:xfrm>
              <a:off x="6777491" y="1017622"/>
              <a:ext cx="181399" cy="233915"/>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5;p17">
              <a:extLst>
                <a:ext uri="{FF2B5EF4-FFF2-40B4-BE49-F238E27FC236}">
                  <a16:creationId xmlns:a16="http://schemas.microsoft.com/office/drawing/2014/main" id="{0B674626-CF78-9109-067A-79D23D0A7C83}"/>
                </a:ext>
              </a:extLst>
            </p:cNvPr>
            <p:cNvSpPr/>
            <p:nvPr/>
          </p:nvSpPr>
          <p:spPr>
            <a:xfrm>
              <a:off x="7092315" y="991631"/>
              <a:ext cx="62076" cy="252963"/>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6;p17">
              <a:extLst>
                <a:ext uri="{FF2B5EF4-FFF2-40B4-BE49-F238E27FC236}">
                  <a16:creationId xmlns:a16="http://schemas.microsoft.com/office/drawing/2014/main" id="{9BB885BF-22C8-CFCA-8300-274A3000266C}"/>
                </a:ext>
              </a:extLst>
            </p:cNvPr>
            <p:cNvSpPr/>
            <p:nvPr/>
          </p:nvSpPr>
          <p:spPr>
            <a:xfrm>
              <a:off x="11949326" y="1845062"/>
              <a:ext cx="316669" cy="468450"/>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2;p17">
              <a:extLst>
                <a:ext uri="{FF2B5EF4-FFF2-40B4-BE49-F238E27FC236}">
                  <a16:creationId xmlns:a16="http://schemas.microsoft.com/office/drawing/2014/main" id="{83BF34EE-AA55-9DEB-266F-18DD3DAE9CD9}"/>
                </a:ext>
              </a:extLst>
            </p:cNvPr>
            <p:cNvSpPr txBox="1"/>
            <p:nvPr/>
          </p:nvSpPr>
          <p:spPr>
            <a:xfrm>
              <a:off x="6332515" y="2285809"/>
              <a:ext cx="5843255" cy="3655751"/>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0"/>
                </a:spcAft>
                <a:buFont typeface="Arial" panose="020B0604020202020204" pitchFamily="34" charset="0"/>
                <a:buChar char="•"/>
              </a:pPr>
              <a:r>
                <a:rPr lang="es-MX" sz="1100" b="1" dirty="0">
                  <a:ea typeface="Roboto"/>
                  <a:cs typeface="Roboto"/>
                  <a:sym typeface="Roboto"/>
                </a:rPr>
                <a:t>Fortalecimiento Institucional de las Secretarías de Educación</a:t>
              </a:r>
            </a:p>
            <a:p>
              <a:pPr marL="0" lvl="0" indent="0" rtl="0">
                <a:spcBef>
                  <a:spcPts val="0"/>
                </a:spcBef>
                <a:spcAft>
                  <a:spcPts val="0"/>
                </a:spcAft>
                <a:buNone/>
              </a:pPr>
              <a:r>
                <a:rPr lang="es-MX" sz="1100" dirty="0">
                  <a:ea typeface="Roboto"/>
                  <a:cs typeface="Roboto"/>
                  <a:sym typeface="Roboto"/>
                </a:rPr>
                <a:t>Se trabaja con las Secretarías de Educación para promover la apropiación de estrategias educativas integrales, fortaleciendo su capacidad de liderazgo y articulación intersectorial para garantizar la atención a la primera infancia en contextos rurales.</a:t>
              </a:r>
            </a:p>
            <a:p>
              <a:pPr marL="0" lvl="0" indent="0" rtl="0">
                <a:spcBef>
                  <a:spcPts val="0"/>
                </a:spcBef>
                <a:spcAft>
                  <a:spcPts val="0"/>
                </a:spcAft>
                <a:buNone/>
              </a:pPr>
              <a:endParaRPr lang="es-MX" sz="1100" dirty="0">
                <a:ea typeface="Roboto"/>
                <a:cs typeface="Roboto"/>
                <a:sym typeface="Roboto"/>
              </a:endParaRPr>
            </a:p>
            <a:p>
              <a:pPr marL="171450" lvl="0" indent="-171450" rtl="0">
                <a:spcBef>
                  <a:spcPts val="0"/>
                </a:spcBef>
                <a:spcAft>
                  <a:spcPts val="0"/>
                </a:spcAft>
                <a:buFont typeface="Arial" panose="020B0604020202020204" pitchFamily="34" charset="0"/>
                <a:buChar char="•"/>
              </a:pPr>
              <a:r>
                <a:rPr lang="es-MX" sz="1100" b="1" dirty="0">
                  <a:ea typeface="Roboto"/>
                  <a:cs typeface="Roboto"/>
                  <a:sym typeface="Roboto"/>
                </a:rPr>
                <a:t>Articulación Intersectorial</a:t>
              </a:r>
            </a:p>
            <a:p>
              <a:pPr marL="0" lvl="0" indent="0" rtl="0">
                <a:spcBef>
                  <a:spcPts val="0"/>
                </a:spcBef>
                <a:spcAft>
                  <a:spcPts val="0"/>
                </a:spcAft>
                <a:buNone/>
              </a:pPr>
              <a:r>
                <a:rPr lang="es-MX" sz="1100" dirty="0">
                  <a:ea typeface="Roboto"/>
                  <a:cs typeface="Roboto"/>
                  <a:sym typeface="Roboto"/>
                </a:rPr>
                <a:t>Fomenta la colaboración entre sectores como salud, bienestar social y educación para garantizar una atención integral a niñas, niños y sus familias, atendiendo las necesidades específicas de los territorios rurales.</a:t>
              </a:r>
            </a:p>
            <a:p>
              <a:pPr marL="0" lvl="0" indent="0" rtl="0">
                <a:spcBef>
                  <a:spcPts val="0"/>
                </a:spcBef>
                <a:spcAft>
                  <a:spcPts val="0"/>
                </a:spcAft>
                <a:buNone/>
              </a:pPr>
              <a:endParaRPr lang="es-MX" sz="1100" dirty="0">
                <a:ea typeface="Roboto"/>
                <a:cs typeface="Roboto"/>
                <a:sym typeface="Roboto"/>
              </a:endParaRPr>
            </a:p>
            <a:p>
              <a:pPr marL="171450" lvl="0" indent="-171450" rtl="0">
                <a:spcBef>
                  <a:spcPts val="0"/>
                </a:spcBef>
                <a:spcAft>
                  <a:spcPts val="0"/>
                </a:spcAft>
                <a:buFont typeface="Arial" panose="020B0604020202020204" pitchFamily="34" charset="0"/>
                <a:buChar char="•"/>
              </a:pPr>
              <a:r>
                <a:rPr lang="es-MX" sz="1100" b="1" dirty="0">
                  <a:ea typeface="Roboto"/>
                  <a:cs typeface="Roboto"/>
                  <a:sym typeface="Roboto"/>
                </a:rPr>
                <a:t>Coordinación con la Comunidad</a:t>
              </a:r>
            </a:p>
            <a:p>
              <a:pPr marL="0" lvl="0" indent="0" rtl="0">
                <a:spcBef>
                  <a:spcPts val="0"/>
                </a:spcBef>
                <a:spcAft>
                  <a:spcPts val="0"/>
                </a:spcAft>
                <a:buNone/>
              </a:pPr>
              <a:r>
                <a:rPr lang="es-MX" sz="1100" dirty="0">
                  <a:ea typeface="Roboto"/>
                  <a:cs typeface="Roboto"/>
                  <a:sym typeface="Roboto"/>
                </a:rPr>
                <a:t>Se promueve el diálogo con familias, comunidades y actores locales para garantizar que las estrategias educativas estén alineadas con las prácticas culturales, tradiciones y necesidades de cada territorio, fortaleciendo el tejido social.</a:t>
              </a:r>
            </a:p>
            <a:p>
              <a:pPr marL="0" lvl="0" indent="0" rtl="0">
                <a:spcBef>
                  <a:spcPts val="0"/>
                </a:spcBef>
                <a:spcAft>
                  <a:spcPts val="0"/>
                </a:spcAft>
                <a:buNone/>
              </a:pPr>
              <a:endParaRPr lang="es-MX" sz="1100" dirty="0">
                <a:ea typeface="Roboto"/>
                <a:cs typeface="Roboto"/>
                <a:sym typeface="Roboto"/>
              </a:endParaRPr>
            </a:p>
            <a:p>
              <a:pPr marL="171450" lvl="0" indent="-171450" rtl="0">
                <a:spcBef>
                  <a:spcPts val="0"/>
                </a:spcBef>
                <a:spcAft>
                  <a:spcPts val="0"/>
                </a:spcAft>
                <a:buFont typeface="Arial" panose="020B0604020202020204" pitchFamily="34" charset="0"/>
                <a:buChar char="•"/>
              </a:pPr>
              <a:r>
                <a:rPr lang="es-MX" sz="1100" b="1" dirty="0">
                  <a:ea typeface="Roboto"/>
                  <a:cs typeface="Roboto"/>
                  <a:sym typeface="Roboto"/>
                </a:rPr>
                <a:t>Gestión de Riesgos</a:t>
              </a:r>
            </a:p>
            <a:p>
              <a:pPr marL="0" lvl="0" indent="0" rtl="0">
                <a:spcBef>
                  <a:spcPts val="0"/>
                </a:spcBef>
                <a:spcAft>
                  <a:spcPts val="0"/>
                </a:spcAft>
                <a:buNone/>
              </a:pPr>
              <a:r>
                <a:rPr lang="es-MX" sz="1100" dirty="0">
                  <a:ea typeface="Roboto"/>
                  <a:cs typeface="Roboto"/>
                  <a:sym typeface="Roboto"/>
                </a:rPr>
                <a:t>Identifica y aborda desafíos específicos, como riesgos ambientales o de seguridad, que puedan afectar la implementación del proyecto. Se diseñan planes de contingencia en colaboración con las Secretarías de Educación y otros actores relevantes.</a:t>
              </a:r>
            </a:p>
            <a:p>
              <a:pPr marL="0" lvl="0" indent="0" rtl="0">
                <a:spcBef>
                  <a:spcPts val="0"/>
                </a:spcBef>
                <a:spcAft>
                  <a:spcPts val="0"/>
                </a:spcAft>
                <a:buNone/>
              </a:pPr>
              <a:endParaRPr lang="es-MX" sz="1100" dirty="0">
                <a:ea typeface="Roboto"/>
                <a:cs typeface="Roboto"/>
                <a:sym typeface="Roboto"/>
              </a:endParaRPr>
            </a:p>
          </p:txBody>
        </p:sp>
        <p:sp>
          <p:nvSpPr>
            <p:cNvPr id="132" name="Google Shape;263;p17">
              <a:extLst>
                <a:ext uri="{FF2B5EF4-FFF2-40B4-BE49-F238E27FC236}">
                  <a16:creationId xmlns:a16="http://schemas.microsoft.com/office/drawing/2014/main" id="{45BF14F0-EE1F-7091-6ED1-D330BCADB8C9}"/>
                </a:ext>
              </a:extLst>
            </p:cNvPr>
            <p:cNvSpPr txBox="1"/>
            <p:nvPr/>
          </p:nvSpPr>
          <p:spPr>
            <a:xfrm>
              <a:off x="7181469" y="1407024"/>
              <a:ext cx="2690608" cy="8386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231F20"/>
                  </a:solidFill>
                  <a:latin typeface="Trade Gothic Next Heavy" panose="020B0903040303020004" pitchFamily="34" charset="0"/>
                  <a:ea typeface="Fira Sans Extra Condensed Medium"/>
                  <a:cs typeface="Fira Sans Extra Condensed Medium"/>
                  <a:sym typeface="Fira Sans Extra Condensed Medium"/>
                </a:rPr>
                <a:t>TERRITORIAL</a:t>
              </a:r>
            </a:p>
            <a:p>
              <a:pPr algn="ctr"/>
              <a:r>
                <a:rPr lang="es-MX" sz="1800" b="1" dirty="0">
                  <a:ea typeface="Roboto"/>
                  <a:cs typeface="Roboto"/>
                  <a:sym typeface="Roboto"/>
                </a:rPr>
                <a:t>Mesas Territoriales</a:t>
              </a:r>
            </a:p>
          </p:txBody>
        </p:sp>
      </p:grpSp>
      <p:grpSp>
        <p:nvGrpSpPr>
          <p:cNvPr id="165" name="Google Shape;241;p17">
            <a:extLst>
              <a:ext uri="{FF2B5EF4-FFF2-40B4-BE49-F238E27FC236}">
                <a16:creationId xmlns:a16="http://schemas.microsoft.com/office/drawing/2014/main" id="{C3154CEF-1DAF-6E5E-B700-FBECE67D70D4}"/>
              </a:ext>
            </a:extLst>
          </p:cNvPr>
          <p:cNvGrpSpPr/>
          <p:nvPr/>
        </p:nvGrpSpPr>
        <p:grpSpPr>
          <a:xfrm>
            <a:off x="9952387" y="1636487"/>
            <a:ext cx="168149" cy="144888"/>
            <a:chOff x="5898290" y="4019321"/>
            <a:chExt cx="168149" cy="144888"/>
          </a:xfrm>
        </p:grpSpPr>
        <p:sp>
          <p:nvSpPr>
            <p:cNvPr id="166" name="Google Shape;242;p17">
              <a:extLst>
                <a:ext uri="{FF2B5EF4-FFF2-40B4-BE49-F238E27FC236}">
                  <a16:creationId xmlns:a16="http://schemas.microsoft.com/office/drawing/2014/main" id="{D7C16F9E-64AB-4EA4-44ED-D83187A476D5}"/>
                </a:ext>
              </a:extLst>
            </p:cNvPr>
            <p:cNvSpPr/>
            <p:nvPr/>
          </p:nvSpPr>
          <p:spPr>
            <a:xfrm>
              <a:off x="5922693" y="4023654"/>
              <a:ext cx="143745" cy="123632"/>
            </a:xfrm>
            <a:custGeom>
              <a:avLst/>
              <a:gdLst/>
              <a:ahLst/>
              <a:cxnLst/>
              <a:rect l="l" t="t" r="r" b="b"/>
              <a:pathLst>
                <a:path w="6668" h="5735" extrusionOk="0">
                  <a:moveTo>
                    <a:pt x="2369" y="0"/>
                  </a:moveTo>
                  <a:cubicBezTo>
                    <a:pt x="848" y="0"/>
                    <a:pt x="1" y="2069"/>
                    <a:pt x="1" y="3875"/>
                  </a:cubicBezTo>
                  <a:cubicBezTo>
                    <a:pt x="1" y="5223"/>
                    <a:pt x="920" y="5735"/>
                    <a:pt x="1963" y="5735"/>
                  </a:cubicBezTo>
                  <a:cubicBezTo>
                    <a:pt x="2781" y="5735"/>
                    <a:pt x="3675" y="5420"/>
                    <a:pt x="4261" y="4948"/>
                  </a:cubicBezTo>
                  <a:cubicBezTo>
                    <a:pt x="5594" y="3875"/>
                    <a:pt x="6668" y="2802"/>
                    <a:pt x="4001" y="688"/>
                  </a:cubicBezTo>
                  <a:cubicBezTo>
                    <a:pt x="3394" y="205"/>
                    <a:pt x="2848"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43;p17">
              <a:extLst>
                <a:ext uri="{FF2B5EF4-FFF2-40B4-BE49-F238E27FC236}">
                  <a16:creationId xmlns:a16="http://schemas.microsoft.com/office/drawing/2014/main" id="{249BB24E-80AD-89BB-76DF-B3CEDA3F30B6}"/>
                </a:ext>
              </a:extLst>
            </p:cNvPr>
            <p:cNvSpPr/>
            <p:nvPr/>
          </p:nvSpPr>
          <p:spPr>
            <a:xfrm>
              <a:off x="5898290" y="4019321"/>
              <a:ext cx="162544" cy="144888"/>
            </a:xfrm>
            <a:custGeom>
              <a:avLst/>
              <a:gdLst/>
              <a:ahLst/>
              <a:cxnLst/>
              <a:rect l="l" t="t" r="r" b="b"/>
              <a:pathLst>
                <a:path w="7540" h="6721" extrusionOk="0">
                  <a:moveTo>
                    <a:pt x="3883" y="1190"/>
                  </a:moveTo>
                  <a:cubicBezTo>
                    <a:pt x="4449" y="1207"/>
                    <a:pt x="5007" y="1246"/>
                    <a:pt x="5491" y="1637"/>
                  </a:cubicBezTo>
                  <a:cubicBezTo>
                    <a:pt x="6629" y="2515"/>
                    <a:pt x="5946" y="4401"/>
                    <a:pt x="4970" y="5182"/>
                  </a:cubicBezTo>
                  <a:cubicBezTo>
                    <a:pt x="4652" y="5441"/>
                    <a:pt x="4273" y="5554"/>
                    <a:pt x="3881" y="5554"/>
                  </a:cubicBezTo>
                  <a:cubicBezTo>
                    <a:pt x="2751" y="5554"/>
                    <a:pt x="1513" y="4618"/>
                    <a:pt x="1296" y="3556"/>
                  </a:cubicBezTo>
                  <a:cubicBezTo>
                    <a:pt x="987" y="1928"/>
                    <a:pt x="2566" y="1390"/>
                    <a:pt x="3883" y="1190"/>
                  </a:cubicBezTo>
                  <a:close/>
                  <a:moveTo>
                    <a:pt x="3778" y="0"/>
                  </a:moveTo>
                  <a:cubicBezTo>
                    <a:pt x="3378" y="0"/>
                    <a:pt x="2985" y="66"/>
                    <a:pt x="2629" y="206"/>
                  </a:cubicBezTo>
                  <a:cubicBezTo>
                    <a:pt x="2509" y="243"/>
                    <a:pt x="2423" y="316"/>
                    <a:pt x="2371" y="406"/>
                  </a:cubicBezTo>
                  <a:lnTo>
                    <a:pt x="2371" y="406"/>
                  </a:lnTo>
                  <a:cubicBezTo>
                    <a:pt x="1191" y="744"/>
                    <a:pt x="206" y="1693"/>
                    <a:pt x="125" y="3035"/>
                  </a:cubicBezTo>
                  <a:cubicBezTo>
                    <a:pt x="1" y="5086"/>
                    <a:pt x="2013" y="6721"/>
                    <a:pt x="3980" y="6721"/>
                  </a:cubicBezTo>
                  <a:cubicBezTo>
                    <a:pt x="4072" y="6721"/>
                    <a:pt x="4163" y="6717"/>
                    <a:pt x="4255" y="6710"/>
                  </a:cubicBezTo>
                  <a:cubicBezTo>
                    <a:pt x="6174" y="6547"/>
                    <a:pt x="7539" y="4076"/>
                    <a:pt x="7117" y="2287"/>
                  </a:cubicBezTo>
                  <a:cubicBezTo>
                    <a:pt x="6810" y="883"/>
                    <a:pt x="5241" y="0"/>
                    <a:pt x="377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022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D729599-43EC-B0DF-9156-0896B32957F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5DDA4BC-0943-1E1D-036A-58753CF178EA}"/>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5" name="Imagen 4">
            <a:extLst>
              <a:ext uri="{FF2B5EF4-FFF2-40B4-BE49-F238E27FC236}">
                <a16:creationId xmlns:a16="http://schemas.microsoft.com/office/drawing/2014/main" id="{29B2D12F-D943-02C0-CCD2-E5F88BC87E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sp>
        <p:nvSpPr>
          <p:cNvPr id="2" name="TextBox 15">
            <a:extLst>
              <a:ext uri="{FF2B5EF4-FFF2-40B4-BE49-F238E27FC236}">
                <a16:creationId xmlns:a16="http://schemas.microsoft.com/office/drawing/2014/main" id="{8893EAB2-5EFC-0652-2F7F-BD257EE13992}"/>
              </a:ext>
            </a:extLst>
          </p:cNvPr>
          <p:cNvSpPr txBox="1"/>
          <p:nvPr/>
        </p:nvSpPr>
        <p:spPr>
          <a:xfrm>
            <a:off x="1363455" y="3855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Componente 4</a:t>
            </a:r>
          </a:p>
          <a:p>
            <a:r>
              <a:rPr lang="en-US" sz="3200" dirty="0">
                <a:sym typeface="Arimo Bold"/>
              </a:rPr>
              <a:t>GESTIÓN DE CONOCIMIENTO</a:t>
            </a:r>
          </a:p>
        </p:txBody>
      </p:sp>
      <p:grpSp>
        <p:nvGrpSpPr>
          <p:cNvPr id="83" name="Grupo 82">
            <a:extLst>
              <a:ext uri="{FF2B5EF4-FFF2-40B4-BE49-F238E27FC236}">
                <a16:creationId xmlns:a16="http://schemas.microsoft.com/office/drawing/2014/main" id="{B6EC71F1-DD75-541B-3B06-4D3A9B562FCB}"/>
              </a:ext>
            </a:extLst>
          </p:cNvPr>
          <p:cNvGrpSpPr/>
          <p:nvPr/>
        </p:nvGrpSpPr>
        <p:grpSpPr>
          <a:xfrm>
            <a:off x="380590" y="2020194"/>
            <a:ext cx="2055985" cy="1001097"/>
            <a:chOff x="380590" y="2020194"/>
            <a:chExt cx="2055985" cy="1001097"/>
          </a:xfrm>
        </p:grpSpPr>
        <p:grpSp>
          <p:nvGrpSpPr>
            <p:cNvPr id="10" name="Google Shape;603;p21">
              <a:extLst>
                <a:ext uri="{FF2B5EF4-FFF2-40B4-BE49-F238E27FC236}">
                  <a16:creationId xmlns:a16="http://schemas.microsoft.com/office/drawing/2014/main" id="{D7F6F90A-B9C9-D766-3B39-9D2F6F74AA5B}"/>
                </a:ext>
              </a:extLst>
            </p:cNvPr>
            <p:cNvGrpSpPr/>
            <p:nvPr/>
          </p:nvGrpSpPr>
          <p:grpSpPr>
            <a:xfrm rot="10800000">
              <a:off x="380590" y="2020194"/>
              <a:ext cx="2055985" cy="1001097"/>
              <a:chOff x="6011175" y="3633035"/>
              <a:chExt cx="1555272" cy="872615"/>
            </a:xfrm>
          </p:grpSpPr>
          <p:sp>
            <p:nvSpPr>
              <p:cNvPr id="15" name="Google Shape;604;p21">
                <a:extLst>
                  <a:ext uri="{FF2B5EF4-FFF2-40B4-BE49-F238E27FC236}">
                    <a16:creationId xmlns:a16="http://schemas.microsoft.com/office/drawing/2014/main" id="{74D18B01-ED03-EA35-833D-2B982C0B7B06}"/>
                  </a:ext>
                </a:extLst>
              </p:cNvPr>
              <p:cNvSpPr/>
              <p:nvPr/>
            </p:nvSpPr>
            <p:spPr>
              <a:xfrm>
                <a:off x="6011175" y="3633035"/>
                <a:ext cx="1555272" cy="872615"/>
              </a:xfrm>
              <a:custGeom>
                <a:avLst/>
                <a:gdLst/>
                <a:ahLst/>
                <a:cxnLst/>
                <a:rect l="l" t="t" r="r" b="b"/>
                <a:pathLst>
                  <a:path w="33734" h="19587" extrusionOk="0">
                    <a:moveTo>
                      <a:pt x="14869" y="1306"/>
                    </a:moveTo>
                    <a:cubicBezTo>
                      <a:pt x="15748" y="2425"/>
                      <a:pt x="16627" y="3598"/>
                      <a:pt x="17480" y="4743"/>
                    </a:cubicBezTo>
                    <a:cubicBezTo>
                      <a:pt x="17533" y="4823"/>
                      <a:pt x="17613" y="4877"/>
                      <a:pt x="17720" y="4903"/>
                    </a:cubicBezTo>
                    <a:cubicBezTo>
                      <a:pt x="17747" y="4930"/>
                      <a:pt x="17800" y="4983"/>
                      <a:pt x="17880" y="4983"/>
                    </a:cubicBezTo>
                    <a:cubicBezTo>
                      <a:pt x="19788" y="5188"/>
                      <a:pt x="21715" y="5315"/>
                      <a:pt x="23662" y="5315"/>
                    </a:cubicBezTo>
                    <a:cubicBezTo>
                      <a:pt x="23999" y="5315"/>
                      <a:pt x="24336" y="5311"/>
                      <a:pt x="24674" y="5303"/>
                    </a:cubicBezTo>
                    <a:cubicBezTo>
                      <a:pt x="25314" y="5303"/>
                      <a:pt x="25960" y="5307"/>
                      <a:pt x="26608" y="5307"/>
                    </a:cubicBezTo>
                    <a:cubicBezTo>
                      <a:pt x="28229" y="5307"/>
                      <a:pt x="29863" y="5280"/>
                      <a:pt x="31442" y="5090"/>
                    </a:cubicBezTo>
                    <a:lnTo>
                      <a:pt x="31522" y="5090"/>
                    </a:lnTo>
                    <a:cubicBezTo>
                      <a:pt x="31522" y="6982"/>
                      <a:pt x="31922" y="8927"/>
                      <a:pt x="32109" y="10792"/>
                    </a:cubicBezTo>
                    <a:cubicBezTo>
                      <a:pt x="32215" y="11778"/>
                      <a:pt x="32322" y="12764"/>
                      <a:pt x="32402" y="13723"/>
                    </a:cubicBezTo>
                    <a:cubicBezTo>
                      <a:pt x="32455" y="14389"/>
                      <a:pt x="32828" y="15881"/>
                      <a:pt x="32615" y="16681"/>
                    </a:cubicBezTo>
                    <a:cubicBezTo>
                      <a:pt x="22170" y="18066"/>
                      <a:pt x="11485" y="16894"/>
                      <a:pt x="1093" y="18812"/>
                    </a:cubicBezTo>
                    <a:cubicBezTo>
                      <a:pt x="1466" y="16761"/>
                      <a:pt x="1306" y="14496"/>
                      <a:pt x="1253" y="12417"/>
                    </a:cubicBezTo>
                    <a:cubicBezTo>
                      <a:pt x="1253" y="11272"/>
                      <a:pt x="1199" y="10099"/>
                      <a:pt x="1146" y="8953"/>
                    </a:cubicBezTo>
                    <a:cubicBezTo>
                      <a:pt x="1093" y="8021"/>
                      <a:pt x="1093" y="7035"/>
                      <a:pt x="800" y="6156"/>
                    </a:cubicBezTo>
                    <a:lnTo>
                      <a:pt x="800" y="6156"/>
                    </a:lnTo>
                    <a:cubicBezTo>
                      <a:pt x="1540" y="6266"/>
                      <a:pt x="2289" y="6303"/>
                      <a:pt x="3038" y="6303"/>
                    </a:cubicBezTo>
                    <a:cubicBezTo>
                      <a:pt x="4096" y="6303"/>
                      <a:pt x="5153" y="6229"/>
                      <a:pt x="6182" y="6182"/>
                    </a:cubicBezTo>
                    <a:cubicBezTo>
                      <a:pt x="8021" y="6102"/>
                      <a:pt x="9993" y="6129"/>
                      <a:pt x="11778" y="5729"/>
                    </a:cubicBezTo>
                    <a:cubicBezTo>
                      <a:pt x="11991" y="5703"/>
                      <a:pt x="12098" y="5516"/>
                      <a:pt x="12071" y="5330"/>
                    </a:cubicBezTo>
                    <a:cubicBezTo>
                      <a:pt x="13110" y="4051"/>
                      <a:pt x="14043" y="2718"/>
                      <a:pt x="14869" y="1306"/>
                    </a:cubicBezTo>
                    <a:close/>
                    <a:moveTo>
                      <a:pt x="14802" y="0"/>
                    </a:moveTo>
                    <a:cubicBezTo>
                      <a:pt x="14642" y="0"/>
                      <a:pt x="14482" y="80"/>
                      <a:pt x="14389" y="240"/>
                    </a:cubicBezTo>
                    <a:cubicBezTo>
                      <a:pt x="13430" y="1759"/>
                      <a:pt x="12337" y="3278"/>
                      <a:pt x="11618" y="4957"/>
                    </a:cubicBezTo>
                    <a:cubicBezTo>
                      <a:pt x="11462" y="4952"/>
                      <a:pt x="11306" y="4950"/>
                      <a:pt x="11150" y="4950"/>
                    </a:cubicBezTo>
                    <a:cubicBezTo>
                      <a:pt x="9410" y="4950"/>
                      <a:pt x="7652" y="5203"/>
                      <a:pt x="5916" y="5276"/>
                    </a:cubicBezTo>
                    <a:cubicBezTo>
                      <a:pt x="4157" y="5383"/>
                      <a:pt x="2345" y="5303"/>
                      <a:pt x="587" y="5649"/>
                    </a:cubicBezTo>
                    <a:cubicBezTo>
                      <a:pt x="533" y="5649"/>
                      <a:pt x="480" y="5703"/>
                      <a:pt x="453" y="5756"/>
                    </a:cubicBezTo>
                    <a:cubicBezTo>
                      <a:pt x="347" y="5756"/>
                      <a:pt x="267" y="5836"/>
                      <a:pt x="240" y="5916"/>
                    </a:cubicBezTo>
                    <a:cubicBezTo>
                      <a:pt x="0" y="6902"/>
                      <a:pt x="160" y="7941"/>
                      <a:pt x="187" y="8953"/>
                    </a:cubicBezTo>
                    <a:cubicBezTo>
                      <a:pt x="240" y="10019"/>
                      <a:pt x="267" y="11085"/>
                      <a:pt x="293" y="12178"/>
                    </a:cubicBezTo>
                    <a:cubicBezTo>
                      <a:pt x="320" y="14363"/>
                      <a:pt x="54" y="16654"/>
                      <a:pt x="240" y="18839"/>
                    </a:cubicBezTo>
                    <a:cubicBezTo>
                      <a:pt x="267" y="18919"/>
                      <a:pt x="293" y="18999"/>
                      <a:pt x="347" y="19079"/>
                    </a:cubicBezTo>
                    <a:cubicBezTo>
                      <a:pt x="244" y="19259"/>
                      <a:pt x="339" y="19587"/>
                      <a:pt x="608" y="19587"/>
                    </a:cubicBezTo>
                    <a:cubicBezTo>
                      <a:pt x="619" y="19587"/>
                      <a:pt x="629" y="19586"/>
                      <a:pt x="640" y="19585"/>
                    </a:cubicBezTo>
                    <a:cubicBezTo>
                      <a:pt x="11272" y="18439"/>
                      <a:pt x="22010" y="19052"/>
                      <a:pt x="32615" y="17667"/>
                    </a:cubicBezTo>
                    <a:cubicBezTo>
                      <a:pt x="32668" y="17667"/>
                      <a:pt x="32721" y="17640"/>
                      <a:pt x="32748" y="17613"/>
                    </a:cubicBezTo>
                    <a:cubicBezTo>
                      <a:pt x="32792" y="17624"/>
                      <a:pt x="32836" y="17631"/>
                      <a:pt x="32881" y="17631"/>
                    </a:cubicBezTo>
                    <a:cubicBezTo>
                      <a:pt x="32943" y="17631"/>
                      <a:pt x="33005" y="17618"/>
                      <a:pt x="33068" y="17587"/>
                    </a:cubicBezTo>
                    <a:cubicBezTo>
                      <a:pt x="33734" y="17240"/>
                      <a:pt x="33654" y="16654"/>
                      <a:pt x="33601" y="15961"/>
                    </a:cubicBezTo>
                    <a:cubicBezTo>
                      <a:pt x="33521" y="14629"/>
                      <a:pt x="33361" y="13323"/>
                      <a:pt x="33228" y="12018"/>
                    </a:cubicBezTo>
                    <a:cubicBezTo>
                      <a:pt x="32961" y="9593"/>
                      <a:pt x="32908" y="6928"/>
                      <a:pt x="32162" y="4584"/>
                    </a:cubicBezTo>
                    <a:cubicBezTo>
                      <a:pt x="32123" y="4448"/>
                      <a:pt x="32000" y="4355"/>
                      <a:pt x="31864" y="4355"/>
                    </a:cubicBezTo>
                    <a:cubicBezTo>
                      <a:pt x="31813" y="4355"/>
                      <a:pt x="31760" y="4368"/>
                      <a:pt x="31709" y="4397"/>
                    </a:cubicBezTo>
                    <a:cubicBezTo>
                      <a:pt x="31629" y="4317"/>
                      <a:pt x="31549" y="4290"/>
                      <a:pt x="31442" y="4290"/>
                    </a:cubicBezTo>
                    <a:cubicBezTo>
                      <a:pt x="31126" y="4283"/>
                      <a:pt x="30809" y="4280"/>
                      <a:pt x="30491" y="4280"/>
                    </a:cubicBezTo>
                    <a:cubicBezTo>
                      <a:pt x="28558" y="4280"/>
                      <a:pt x="26597" y="4401"/>
                      <a:pt x="24674" y="4424"/>
                    </a:cubicBezTo>
                    <a:cubicBezTo>
                      <a:pt x="22543" y="4424"/>
                      <a:pt x="20411" y="4424"/>
                      <a:pt x="18306" y="4504"/>
                    </a:cubicBezTo>
                    <a:cubicBezTo>
                      <a:pt x="18279" y="4450"/>
                      <a:pt x="18253" y="4370"/>
                      <a:pt x="18199" y="4317"/>
                    </a:cubicBezTo>
                    <a:cubicBezTo>
                      <a:pt x="17214" y="2958"/>
                      <a:pt x="16201" y="1599"/>
                      <a:pt x="15215" y="240"/>
                    </a:cubicBezTo>
                    <a:cubicBezTo>
                      <a:pt x="15122" y="80"/>
                      <a:pt x="14962" y="0"/>
                      <a:pt x="1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5;p21">
                <a:extLst>
                  <a:ext uri="{FF2B5EF4-FFF2-40B4-BE49-F238E27FC236}">
                    <a16:creationId xmlns:a16="http://schemas.microsoft.com/office/drawing/2014/main" id="{0340BCE9-6C4B-A266-B9AD-F72695F565C7}"/>
                  </a:ext>
                </a:extLst>
              </p:cNvPr>
              <p:cNvSpPr/>
              <p:nvPr/>
            </p:nvSpPr>
            <p:spPr>
              <a:xfrm>
                <a:off x="6584475" y="4474150"/>
                <a:ext cx="504300" cy="31500"/>
              </a:xfrm>
              <a:custGeom>
                <a:avLst/>
                <a:gdLst/>
                <a:ahLst/>
                <a:cxnLst/>
                <a:rect l="l" t="t" r="r" b="b"/>
                <a:pathLst>
                  <a:path w="20172" h="1260" extrusionOk="0">
                    <a:moveTo>
                      <a:pt x="18865" y="1"/>
                    </a:moveTo>
                    <a:cubicBezTo>
                      <a:pt x="17536" y="1"/>
                      <a:pt x="16172" y="147"/>
                      <a:pt x="14843" y="190"/>
                    </a:cubicBezTo>
                    <a:cubicBezTo>
                      <a:pt x="13271" y="243"/>
                      <a:pt x="11698" y="296"/>
                      <a:pt x="10126" y="350"/>
                    </a:cubicBezTo>
                    <a:cubicBezTo>
                      <a:pt x="6876" y="430"/>
                      <a:pt x="3625" y="483"/>
                      <a:pt x="401" y="563"/>
                    </a:cubicBezTo>
                    <a:cubicBezTo>
                      <a:pt x="1" y="563"/>
                      <a:pt x="1" y="1149"/>
                      <a:pt x="401" y="1149"/>
                    </a:cubicBezTo>
                    <a:cubicBezTo>
                      <a:pt x="1991" y="1225"/>
                      <a:pt x="3581" y="1259"/>
                      <a:pt x="5168" y="1259"/>
                    </a:cubicBezTo>
                    <a:cubicBezTo>
                      <a:pt x="6906" y="1259"/>
                      <a:pt x="8640" y="1219"/>
                      <a:pt x="10366" y="1149"/>
                    </a:cubicBezTo>
                    <a:cubicBezTo>
                      <a:pt x="13457" y="1043"/>
                      <a:pt x="16841" y="1122"/>
                      <a:pt x="19879" y="483"/>
                    </a:cubicBezTo>
                    <a:cubicBezTo>
                      <a:pt x="20172" y="430"/>
                      <a:pt x="20065" y="57"/>
                      <a:pt x="19825" y="30"/>
                    </a:cubicBezTo>
                    <a:cubicBezTo>
                      <a:pt x="19508" y="9"/>
                      <a:pt x="19188" y="1"/>
                      <a:pt x="18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607;p21">
              <a:extLst>
                <a:ext uri="{FF2B5EF4-FFF2-40B4-BE49-F238E27FC236}">
                  <a16:creationId xmlns:a16="http://schemas.microsoft.com/office/drawing/2014/main" id="{6FD05D8E-3800-46DE-E73F-BAC620894668}"/>
                </a:ext>
              </a:extLst>
            </p:cNvPr>
            <p:cNvSpPr txBox="1"/>
            <p:nvPr/>
          </p:nvSpPr>
          <p:spPr>
            <a:xfrm>
              <a:off x="487930" y="2211218"/>
              <a:ext cx="1817161" cy="4414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400" b="1" dirty="0">
                  <a:ea typeface="Fira Sans Extra Condensed"/>
                  <a:cs typeface="Fira Sans Extra Condensed"/>
                  <a:sym typeface="Fira Sans Extra Condensed"/>
                </a:rPr>
                <a:t>Documentación de Buenas Prácticas</a:t>
              </a:r>
            </a:p>
          </p:txBody>
        </p:sp>
      </p:grpSp>
      <p:grpSp>
        <p:nvGrpSpPr>
          <p:cNvPr id="104" name="Grupo 103">
            <a:extLst>
              <a:ext uri="{FF2B5EF4-FFF2-40B4-BE49-F238E27FC236}">
                <a16:creationId xmlns:a16="http://schemas.microsoft.com/office/drawing/2014/main" id="{EA3F27BC-57AD-036E-BC9A-F5521EF2C58B}"/>
              </a:ext>
            </a:extLst>
          </p:cNvPr>
          <p:cNvGrpSpPr/>
          <p:nvPr/>
        </p:nvGrpSpPr>
        <p:grpSpPr>
          <a:xfrm>
            <a:off x="340136" y="3292804"/>
            <a:ext cx="2021916" cy="2743808"/>
            <a:chOff x="340136" y="3292804"/>
            <a:chExt cx="2021916" cy="2743808"/>
          </a:xfrm>
        </p:grpSpPr>
        <p:grpSp>
          <p:nvGrpSpPr>
            <p:cNvPr id="8" name="Google Shape;599;p21">
              <a:extLst>
                <a:ext uri="{FF2B5EF4-FFF2-40B4-BE49-F238E27FC236}">
                  <a16:creationId xmlns:a16="http://schemas.microsoft.com/office/drawing/2014/main" id="{E8EEED5D-96FB-21AC-2697-52F294A6B7BD}"/>
                </a:ext>
              </a:extLst>
            </p:cNvPr>
            <p:cNvGrpSpPr/>
            <p:nvPr/>
          </p:nvGrpSpPr>
          <p:grpSpPr>
            <a:xfrm>
              <a:off x="340136" y="3292804"/>
              <a:ext cx="2021916" cy="2743808"/>
              <a:chOff x="4524100" y="1270075"/>
              <a:chExt cx="1529500" cy="1401450"/>
            </a:xfrm>
          </p:grpSpPr>
          <p:sp>
            <p:nvSpPr>
              <p:cNvPr id="18" name="Google Shape;600;p21">
                <a:extLst>
                  <a:ext uri="{FF2B5EF4-FFF2-40B4-BE49-F238E27FC236}">
                    <a16:creationId xmlns:a16="http://schemas.microsoft.com/office/drawing/2014/main" id="{ED0ABC7C-C830-873E-58F1-0C0C378BC010}"/>
                  </a:ext>
                </a:extLst>
              </p:cNvPr>
              <p:cNvSpPr/>
              <p:nvPr/>
            </p:nvSpPr>
            <p:spPr>
              <a:xfrm>
                <a:off x="4542075" y="1270075"/>
                <a:ext cx="1511525" cy="1344300"/>
              </a:xfrm>
              <a:custGeom>
                <a:avLst/>
                <a:gdLst/>
                <a:ahLst/>
                <a:cxnLst/>
                <a:rect l="l" t="t" r="r" b="b"/>
                <a:pathLst>
                  <a:path w="60461" h="53772" extrusionOk="0">
                    <a:moveTo>
                      <a:pt x="60460" y="0"/>
                    </a:moveTo>
                    <a:lnTo>
                      <a:pt x="21397" y="373"/>
                    </a:lnTo>
                    <a:lnTo>
                      <a:pt x="187" y="0"/>
                    </a:lnTo>
                    <a:lnTo>
                      <a:pt x="187" y="0"/>
                    </a:lnTo>
                    <a:lnTo>
                      <a:pt x="560" y="42234"/>
                    </a:lnTo>
                    <a:lnTo>
                      <a:pt x="1" y="53398"/>
                    </a:lnTo>
                    <a:lnTo>
                      <a:pt x="55264" y="53771"/>
                    </a:lnTo>
                    <a:lnTo>
                      <a:pt x="59554" y="53212"/>
                    </a:lnTo>
                    <a:lnTo>
                      <a:pt x="60460" y="0"/>
                    </a:lnTo>
                    <a:close/>
                  </a:path>
                </a:pathLst>
              </a:custGeom>
              <a:solidFill>
                <a:srgbClr val="F1F8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1;p21">
                <a:extLst>
                  <a:ext uri="{FF2B5EF4-FFF2-40B4-BE49-F238E27FC236}">
                    <a16:creationId xmlns:a16="http://schemas.microsoft.com/office/drawing/2014/main" id="{F1AEE88E-71AB-B0F2-4EB7-65549F022B4D}"/>
                  </a:ext>
                </a:extLst>
              </p:cNvPr>
              <p:cNvSpPr/>
              <p:nvPr/>
            </p:nvSpPr>
            <p:spPr>
              <a:xfrm>
                <a:off x="4524100" y="2647925"/>
                <a:ext cx="309775" cy="23600"/>
              </a:xfrm>
              <a:custGeom>
                <a:avLst/>
                <a:gdLst/>
                <a:ahLst/>
                <a:cxnLst/>
                <a:rect l="l" t="t" r="r" b="b"/>
                <a:pathLst>
                  <a:path w="12391" h="944" extrusionOk="0">
                    <a:moveTo>
                      <a:pt x="2643" y="0"/>
                    </a:moveTo>
                    <a:cubicBezTo>
                      <a:pt x="1855" y="0"/>
                      <a:pt x="1070" y="25"/>
                      <a:pt x="293" y="96"/>
                    </a:cubicBezTo>
                    <a:cubicBezTo>
                      <a:pt x="80" y="96"/>
                      <a:pt x="0" y="443"/>
                      <a:pt x="240" y="469"/>
                    </a:cubicBezTo>
                    <a:cubicBezTo>
                      <a:pt x="2212" y="736"/>
                      <a:pt x="4237" y="709"/>
                      <a:pt x="6209" y="789"/>
                    </a:cubicBezTo>
                    <a:cubicBezTo>
                      <a:pt x="7467" y="823"/>
                      <a:pt x="8778" y="944"/>
                      <a:pt x="10062" y="944"/>
                    </a:cubicBezTo>
                    <a:cubicBezTo>
                      <a:pt x="10790" y="944"/>
                      <a:pt x="11509" y="905"/>
                      <a:pt x="12204" y="789"/>
                    </a:cubicBezTo>
                    <a:cubicBezTo>
                      <a:pt x="12391" y="709"/>
                      <a:pt x="12364" y="443"/>
                      <a:pt x="12177" y="363"/>
                    </a:cubicBezTo>
                    <a:cubicBezTo>
                      <a:pt x="11115" y="128"/>
                      <a:pt x="9970" y="86"/>
                      <a:pt x="8829" y="86"/>
                    </a:cubicBezTo>
                    <a:cubicBezTo>
                      <a:pt x="8192" y="86"/>
                      <a:pt x="7556" y="99"/>
                      <a:pt x="6936" y="99"/>
                    </a:cubicBezTo>
                    <a:cubicBezTo>
                      <a:pt x="6772" y="99"/>
                      <a:pt x="6610" y="98"/>
                      <a:pt x="6449" y="96"/>
                    </a:cubicBezTo>
                    <a:cubicBezTo>
                      <a:pt x="5184" y="63"/>
                      <a:pt x="3909" y="0"/>
                      <a:pt x="2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608;p21">
              <a:extLst>
                <a:ext uri="{FF2B5EF4-FFF2-40B4-BE49-F238E27FC236}">
                  <a16:creationId xmlns:a16="http://schemas.microsoft.com/office/drawing/2014/main" id="{6EAA4559-3A47-0EBC-CF7E-09BBB0408127}"/>
                </a:ext>
              </a:extLst>
            </p:cNvPr>
            <p:cNvSpPr txBox="1"/>
            <p:nvPr/>
          </p:nvSpPr>
          <p:spPr>
            <a:xfrm>
              <a:off x="487930" y="3360762"/>
              <a:ext cx="1726329" cy="253056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sz="1200" dirty="0">
                  <a:ea typeface="Roboto"/>
                  <a:cs typeface="Roboto"/>
                  <a:sym typeface="Roboto"/>
                </a:rPr>
                <a:t>Registra experiencias exitosas en la implementación de los componentes del proyecto, destacando enfoques innovadores y culturalmente pertinentes que puedan ser replicados en otros territorios.</a:t>
              </a:r>
            </a:p>
          </p:txBody>
        </p:sp>
      </p:grpSp>
      <p:grpSp>
        <p:nvGrpSpPr>
          <p:cNvPr id="105" name="Grupo 104">
            <a:extLst>
              <a:ext uri="{FF2B5EF4-FFF2-40B4-BE49-F238E27FC236}">
                <a16:creationId xmlns:a16="http://schemas.microsoft.com/office/drawing/2014/main" id="{BF95BB16-B35E-AAFC-29CE-DE92F75C441C}"/>
              </a:ext>
            </a:extLst>
          </p:cNvPr>
          <p:cNvGrpSpPr/>
          <p:nvPr/>
        </p:nvGrpSpPr>
        <p:grpSpPr>
          <a:xfrm>
            <a:off x="2527370" y="3314700"/>
            <a:ext cx="2080437" cy="2654995"/>
            <a:chOff x="2527370" y="3314700"/>
            <a:chExt cx="2080437" cy="2654995"/>
          </a:xfrm>
        </p:grpSpPr>
        <p:grpSp>
          <p:nvGrpSpPr>
            <p:cNvPr id="35" name="Google Shape;615;p21">
              <a:extLst>
                <a:ext uri="{FF2B5EF4-FFF2-40B4-BE49-F238E27FC236}">
                  <a16:creationId xmlns:a16="http://schemas.microsoft.com/office/drawing/2014/main" id="{6AE7A4D8-48AA-78C3-4D02-E756BBF6499E}"/>
                </a:ext>
              </a:extLst>
            </p:cNvPr>
            <p:cNvGrpSpPr/>
            <p:nvPr/>
          </p:nvGrpSpPr>
          <p:grpSpPr>
            <a:xfrm>
              <a:off x="2527370" y="3314700"/>
              <a:ext cx="2080437" cy="2654995"/>
              <a:chOff x="4524100" y="1270075"/>
              <a:chExt cx="1529500" cy="1401450"/>
            </a:xfrm>
          </p:grpSpPr>
          <p:sp>
            <p:nvSpPr>
              <p:cNvPr id="40" name="Google Shape;616;p21">
                <a:extLst>
                  <a:ext uri="{FF2B5EF4-FFF2-40B4-BE49-F238E27FC236}">
                    <a16:creationId xmlns:a16="http://schemas.microsoft.com/office/drawing/2014/main" id="{7E7BB222-1B88-6559-A88F-A1FEBDFDE59B}"/>
                  </a:ext>
                </a:extLst>
              </p:cNvPr>
              <p:cNvSpPr/>
              <p:nvPr/>
            </p:nvSpPr>
            <p:spPr>
              <a:xfrm>
                <a:off x="4542075" y="1270075"/>
                <a:ext cx="1511525" cy="1344300"/>
              </a:xfrm>
              <a:custGeom>
                <a:avLst/>
                <a:gdLst/>
                <a:ahLst/>
                <a:cxnLst/>
                <a:rect l="l" t="t" r="r" b="b"/>
                <a:pathLst>
                  <a:path w="60461" h="53772" extrusionOk="0">
                    <a:moveTo>
                      <a:pt x="60460" y="0"/>
                    </a:moveTo>
                    <a:lnTo>
                      <a:pt x="21397" y="373"/>
                    </a:lnTo>
                    <a:lnTo>
                      <a:pt x="187" y="0"/>
                    </a:lnTo>
                    <a:lnTo>
                      <a:pt x="187" y="0"/>
                    </a:lnTo>
                    <a:lnTo>
                      <a:pt x="560" y="42234"/>
                    </a:lnTo>
                    <a:lnTo>
                      <a:pt x="1" y="53398"/>
                    </a:lnTo>
                    <a:lnTo>
                      <a:pt x="55264" y="53771"/>
                    </a:lnTo>
                    <a:lnTo>
                      <a:pt x="59554" y="53212"/>
                    </a:lnTo>
                    <a:lnTo>
                      <a:pt x="60460" y="0"/>
                    </a:lnTo>
                    <a:close/>
                  </a:path>
                </a:pathLst>
              </a:custGeom>
              <a:solidFill>
                <a:srgbClr val="E06DE4">
                  <a:alpha val="45098"/>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7;p21">
                <a:extLst>
                  <a:ext uri="{FF2B5EF4-FFF2-40B4-BE49-F238E27FC236}">
                    <a16:creationId xmlns:a16="http://schemas.microsoft.com/office/drawing/2014/main" id="{5AF81529-5501-404E-E1CC-F80AC44E878C}"/>
                  </a:ext>
                </a:extLst>
              </p:cNvPr>
              <p:cNvSpPr/>
              <p:nvPr/>
            </p:nvSpPr>
            <p:spPr>
              <a:xfrm>
                <a:off x="4524100" y="2647925"/>
                <a:ext cx="309775" cy="23600"/>
              </a:xfrm>
              <a:custGeom>
                <a:avLst/>
                <a:gdLst/>
                <a:ahLst/>
                <a:cxnLst/>
                <a:rect l="l" t="t" r="r" b="b"/>
                <a:pathLst>
                  <a:path w="12391" h="944" extrusionOk="0">
                    <a:moveTo>
                      <a:pt x="2643" y="0"/>
                    </a:moveTo>
                    <a:cubicBezTo>
                      <a:pt x="1855" y="0"/>
                      <a:pt x="1070" y="25"/>
                      <a:pt x="293" y="96"/>
                    </a:cubicBezTo>
                    <a:cubicBezTo>
                      <a:pt x="80" y="96"/>
                      <a:pt x="0" y="443"/>
                      <a:pt x="240" y="469"/>
                    </a:cubicBezTo>
                    <a:cubicBezTo>
                      <a:pt x="2212" y="736"/>
                      <a:pt x="4237" y="709"/>
                      <a:pt x="6209" y="789"/>
                    </a:cubicBezTo>
                    <a:cubicBezTo>
                      <a:pt x="7467" y="823"/>
                      <a:pt x="8778" y="944"/>
                      <a:pt x="10062" y="944"/>
                    </a:cubicBezTo>
                    <a:cubicBezTo>
                      <a:pt x="10790" y="944"/>
                      <a:pt x="11509" y="905"/>
                      <a:pt x="12204" y="789"/>
                    </a:cubicBezTo>
                    <a:cubicBezTo>
                      <a:pt x="12391" y="709"/>
                      <a:pt x="12364" y="443"/>
                      <a:pt x="12177" y="363"/>
                    </a:cubicBezTo>
                    <a:cubicBezTo>
                      <a:pt x="11115" y="128"/>
                      <a:pt x="9970" y="86"/>
                      <a:pt x="8829" y="86"/>
                    </a:cubicBezTo>
                    <a:cubicBezTo>
                      <a:pt x="8192" y="86"/>
                      <a:pt x="7556" y="99"/>
                      <a:pt x="6936" y="99"/>
                    </a:cubicBezTo>
                    <a:cubicBezTo>
                      <a:pt x="6772" y="99"/>
                      <a:pt x="6610" y="98"/>
                      <a:pt x="6449" y="96"/>
                    </a:cubicBezTo>
                    <a:cubicBezTo>
                      <a:pt x="5184" y="63"/>
                      <a:pt x="3909" y="0"/>
                      <a:pt x="2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620;p21">
              <a:extLst>
                <a:ext uri="{FF2B5EF4-FFF2-40B4-BE49-F238E27FC236}">
                  <a16:creationId xmlns:a16="http://schemas.microsoft.com/office/drawing/2014/main" id="{56C32566-EF1D-EB23-10C5-5A6F40102005}"/>
                </a:ext>
              </a:extLst>
            </p:cNvPr>
            <p:cNvSpPr txBox="1"/>
            <p:nvPr/>
          </p:nvSpPr>
          <p:spPr>
            <a:xfrm>
              <a:off x="2679441" y="3437049"/>
              <a:ext cx="1776295" cy="24542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sz="1200" dirty="0">
                  <a:ea typeface="Roboto"/>
                  <a:cs typeface="Roboto"/>
                  <a:sym typeface="Roboto"/>
                </a:rPr>
                <a:t>Análisis detallado de los avances alcanzados, identificando las barreras y retos encontrados en el proceso para desarrollar estrategias de mejora y recomendaciones adaptadas a cada contexto.</a:t>
              </a:r>
            </a:p>
          </p:txBody>
        </p:sp>
      </p:grpSp>
      <p:grpSp>
        <p:nvGrpSpPr>
          <p:cNvPr id="106" name="Grupo 105">
            <a:extLst>
              <a:ext uri="{FF2B5EF4-FFF2-40B4-BE49-F238E27FC236}">
                <a16:creationId xmlns:a16="http://schemas.microsoft.com/office/drawing/2014/main" id="{7A4B4AE9-EFCE-33D2-1286-767281371B00}"/>
              </a:ext>
            </a:extLst>
          </p:cNvPr>
          <p:cNvGrpSpPr/>
          <p:nvPr/>
        </p:nvGrpSpPr>
        <p:grpSpPr>
          <a:xfrm>
            <a:off x="4835454" y="3381608"/>
            <a:ext cx="2113402" cy="2655003"/>
            <a:chOff x="4835454" y="3381608"/>
            <a:chExt cx="2113402" cy="2655003"/>
          </a:xfrm>
        </p:grpSpPr>
        <p:grpSp>
          <p:nvGrpSpPr>
            <p:cNvPr id="47" name="Google Shape;627;p21">
              <a:extLst>
                <a:ext uri="{FF2B5EF4-FFF2-40B4-BE49-F238E27FC236}">
                  <a16:creationId xmlns:a16="http://schemas.microsoft.com/office/drawing/2014/main" id="{B41C0774-8E90-6717-D9E3-049CD25B409F}"/>
                </a:ext>
              </a:extLst>
            </p:cNvPr>
            <p:cNvGrpSpPr/>
            <p:nvPr/>
          </p:nvGrpSpPr>
          <p:grpSpPr>
            <a:xfrm>
              <a:off x="4835454" y="3381608"/>
              <a:ext cx="2113402" cy="2655003"/>
              <a:chOff x="4524100" y="1270075"/>
              <a:chExt cx="1529500" cy="1401450"/>
            </a:xfrm>
          </p:grpSpPr>
          <p:sp>
            <p:nvSpPr>
              <p:cNvPr id="52" name="Google Shape;628;p21">
                <a:extLst>
                  <a:ext uri="{FF2B5EF4-FFF2-40B4-BE49-F238E27FC236}">
                    <a16:creationId xmlns:a16="http://schemas.microsoft.com/office/drawing/2014/main" id="{DDBD415A-F32E-60B5-8F0A-844899BA513E}"/>
                  </a:ext>
                </a:extLst>
              </p:cNvPr>
              <p:cNvSpPr/>
              <p:nvPr/>
            </p:nvSpPr>
            <p:spPr>
              <a:xfrm>
                <a:off x="4542075" y="1270075"/>
                <a:ext cx="1511525" cy="1344300"/>
              </a:xfrm>
              <a:custGeom>
                <a:avLst/>
                <a:gdLst/>
                <a:ahLst/>
                <a:cxnLst/>
                <a:rect l="l" t="t" r="r" b="b"/>
                <a:pathLst>
                  <a:path w="60461" h="53772" extrusionOk="0">
                    <a:moveTo>
                      <a:pt x="60460" y="0"/>
                    </a:moveTo>
                    <a:lnTo>
                      <a:pt x="21397" y="373"/>
                    </a:lnTo>
                    <a:lnTo>
                      <a:pt x="187" y="0"/>
                    </a:lnTo>
                    <a:lnTo>
                      <a:pt x="187" y="0"/>
                    </a:lnTo>
                    <a:lnTo>
                      <a:pt x="560" y="42234"/>
                    </a:lnTo>
                    <a:lnTo>
                      <a:pt x="1" y="53398"/>
                    </a:lnTo>
                    <a:lnTo>
                      <a:pt x="55264" y="53771"/>
                    </a:lnTo>
                    <a:lnTo>
                      <a:pt x="59554" y="53212"/>
                    </a:lnTo>
                    <a:lnTo>
                      <a:pt x="60460" y="0"/>
                    </a:lnTo>
                    <a:close/>
                  </a:path>
                </a:pathLst>
              </a:custGeom>
              <a:solidFill>
                <a:srgbClr val="BF2831">
                  <a:alpha val="34118"/>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29;p21">
                <a:extLst>
                  <a:ext uri="{FF2B5EF4-FFF2-40B4-BE49-F238E27FC236}">
                    <a16:creationId xmlns:a16="http://schemas.microsoft.com/office/drawing/2014/main" id="{16AC357C-1939-0135-1B41-E8E3878622E4}"/>
                  </a:ext>
                </a:extLst>
              </p:cNvPr>
              <p:cNvSpPr/>
              <p:nvPr/>
            </p:nvSpPr>
            <p:spPr>
              <a:xfrm>
                <a:off x="4524100" y="2647925"/>
                <a:ext cx="309775" cy="23600"/>
              </a:xfrm>
              <a:custGeom>
                <a:avLst/>
                <a:gdLst/>
                <a:ahLst/>
                <a:cxnLst/>
                <a:rect l="l" t="t" r="r" b="b"/>
                <a:pathLst>
                  <a:path w="12391" h="944" extrusionOk="0">
                    <a:moveTo>
                      <a:pt x="2643" y="0"/>
                    </a:moveTo>
                    <a:cubicBezTo>
                      <a:pt x="1855" y="0"/>
                      <a:pt x="1070" y="25"/>
                      <a:pt x="293" y="96"/>
                    </a:cubicBezTo>
                    <a:cubicBezTo>
                      <a:pt x="80" y="96"/>
                      <a:pt x="0" y="443"/>
                      <a:pt x="240" y="469"/>
                    </a:cubicBezTo>
                    <a:cubicBezTo>
                      <a:pt x="2212" y="736"/>
                      <a:pt x="4237" y="709"/>
                      <a:pt x="6209" y="789"/>
                    </a:cubicBezTo>
                    <a:cubicBezTo>
                      <a:pt x="7467" y="823"/>
                      <a:pt x="8778" y="944"/>
                      <a:pt x="10062" y="944"/>
                    </a:cubicBezTo>
                    <a:cubicBezTo>
                      <a:pt x="10790" y="944"/>
                      <a:pt x="11509" y="905"/>
                      <a:pt x="12204" y="789"/>
                    </a:cubicBezTo>
                    <a:cubicBezTo>
                      <a:pt x="12391" y="709"/>
                      <a:pt x="12364" y="443"/>
                      <a:pt x="12177" y="363"/>
                    </a:cubicBezTo>
                    <a:cubicBezTo>
                      <a:pt x="11115" y="128"/>
                      <a:pt x="9970" y="86"/>
                      <a:pt x="8829" y="86"/>
                    </a:cubicBezTo>
                    <a:cubicBezTo>
                      <a:pt x="8192" y="86"/>
                      <a:pt x="7556" y="99"/>
                      <a:pt x="6936" y="99"/>
                    </a:cubicBezTo>
                    <a:cubicBezTo>
                      <a:pt x="6772" y="99"/>
                      <a:pt x="6610" y="98"/>
                      <a:pt x="6449" y="96"/>
                    </a:cubicBezTo>
                    <a:cubicBezTo>
                      <a:pt x="5184" y="63"/>
                      <a:pt x="3909" y="0"/>
                      <a:pt x="2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632;p21">
              <a:extLst>
                <a:ext uri="{FF2B5EF4-FFF2-40B4-BE49-F238E27FC236}">
                  <a16:creationId xmlns:a16="http://schemas.microsoft.com/office/drawing/2014/main" id="{E6630722-C321-DE7B-15E7-59046BB3DE25}"/>
                </a:ext>
              </a:extLst>
            </p:cNvPr>
            <p:cNvSpPr txBox="1"/>
            <p:nvPr/>
          </p:nvSpPr>
          <p:spPr>
            <a:xfrm>
              <a:off x="4989935" y="3424893"/>
              <a:ext cx="1804440" cy="249829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dirty="0">
                  <a:ea typeface="Roboto"/>
                  <a:cs typeface="Roboto"/>
                  <a:sym typeface="Roboto"/>
                </a:rPr>
                <a:t>Se elaboran informes periódicos que incluyen análisis técnicos, financieros y operativos, proporcionando una visión integral de los impactos y resultados del proyecto en cada territorio.</a:t>
              </a:r>
            </a:p>
          </p:txBody>
        </p:sp>
      </p:grpSp>
      <p:grpSp>
        <p:nvGrpSpPr>
          <p:cNvPr id="107" name="Grupo 106">
            <a:extLst>
              <a:ext uri="{FF2B5EF4-FFF2-40B4-BE49-F238E27FC236}">
                <a16:creationId xmlns:a16="http://schemas.microsoft.com/office/drawing/2014/main" id="{2C9B58BC-5A12-8EE5-1408-5040AA5A6B93}"/>
              </a:ext>
            </a:extLst>
          </p:cNvPr>
          <p:cNvGrpSpPr/>
          <p:nvPr/>
        </p:nvGrpSpPr>
        <p:grpSpPr>
          <a:xfrm>
            <a:off x="7130398" y="3318372"/>
            <a:ext cx="2105177" cy="2684037"/>
            <a:chOff x="7130398" y="3318372"/>
            <a:chExt cx="2105177" cy="2684037"/>
          </a:xfrm>
        </p:grpSpPr>
        <p:grpSp>
          <p:nvGrpSpPr>
            <p:cNvPr id="60" name="Google Shape;640;p21">
              <a:extLst>
                <a:ext uri="{FF2B5EF4-FFF2-40B4-BE49-F238E27FC236}">
                  <a16:creationId xmlns:a16="http://schemas.microsoft.com/office/drawing/2014/main" id="{69F51EC4-B487-6C44-C6BF-49EF1CC701B5}"/>
                </a:ext>
              </a:extLst>
            </p:cNvPr>
            <p:cNvGrpSpPr/>
            <p:nvPr/>
          </p:nvGrpSpPr>
          <p:grpSpPr>
            <a:xfrm>
              <a:off x="7130398" y="3318372"/>
              <a:ext cx="2105177" cy="2684037"/>
              <a:chOff x="4524100" y="1270075"/>
              <a:chExt cx="1529500" cy="1401450"/>
            </a:xfrm>
          </p:grpSpPr>
          <p:sp>
            <p:nvSpPr>
              <p:cNvPr id="64" name="Google Shape;641;p21">
                <a:extLst>
                  <a:ext uri="{FF2B5EF4-FFF2-40B4-BE49-F238E27FC236}">
                    <a16:creationId xmlns:a16="http://schemas.microsoft.com/office/drawing/2014/main" id="{8DC0C544-C9A8-0EFA-433D-5D197C0A3ECF}"/>
                  </a:ext>
                </a:extLst>
              </p:cNvPr>
              <p:cNvSpPr/>
              <p:nvPr/>
            </p:nvSpPr>
            <p:spPr>
              <a:xfrm>
                <a:off x="4542075" y="1270075"/>
                <a:ext cx="1511525" cy="1344300"/>
              </a:xfrm>
              <a:custGeom>
                <a:avLst/>
                <a:gdLst/>
                <a:ahLst/>
                <a:cxnLst/>
                <a:rect l="l" t="t" r="r" b="b"/>
                <a:pathLst>
                  <a:path w="60461" h="53772" extrusionOk="0">
                    <a:moveTo>
                      <a:pt x="60460" y="0"/>
                    </a:moveTo>
                    <a:lnTo>
                      <a:pt x="21397" y="373"/>
                    </a:lnTo>
                    <a:lnTo>
                      <a:pt x="187" y="0"/>
                    </a:lnTo>
                    <a:lnTo>
                      <a:pt x="187" y="0"/>
                    </a:lnTo>
                    <a:lnTo>
                      <a:pt x="560" y="42234"/>
                    </a:lnTo>
                    <a:lnTo>
                      <a:pt x="1" y="53398"/>
                    </a:lnTo>
                    <a:lnTo>
                      <a:pt x="55264" y="53771"/>
                    </a:lnTo>
                    <a:lnTo>
                      <a:pt x="59554" y="53212"/>
                    </a:lnTo>
                    <a:lnTo>
                      <a:pt x="60460" y="0"/>
                    </a:lnTo>
                    <a:close/>
                  </a:path>
                </a:pathLst>
              </a:custGeom>
              <a:solidFill>
                <a:srgbClr val="F0CB23">
                  <a:alpha val="36863"/>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42;p21">
                <a:extLst>
                  <a:ext uri="{FF2B5EF4-FFF2-40B4-BE49-F238E27FC236}">
                    <a16:creationId xmlns:a16="http://schemas.microsoft.com/office/drawing/2014/main" id="{86704076-20B6-0491-BC26-565BF29F6275}"/>
                  </a:ext>
                </a:extLst>
              </p:cNvPr>
              <p:cNvSpPr/>
              <p:nvPr/>
            </p:nvSpPr>
            <p:spPr>
              <a:xfrm>
                <a:off x="4524100" y="2647925"/>
                <a:ext cx="309775" cy="23600"/>
              </a:xfrm>
              <a:custGeom>
                <a:avLst/>
                <a:gdLst/>
                <a:ahLst/>
                <a:cxnLst/>
                <a:rect l="l" t="t" r="r" b="b"/>
                <a:pathLst>
                  <a:path w="12391" h="944" extrusionOk="0">
                    <a:moveTo>
                      <a:pt x="2643" y="0"/>
                    </a:moveTo>
                    <a:cubicBezTo>
                      <a:pt x="1855" y="0"/>
                      <a:pt x="1070" y="25"/>
                      <a:pt x="293" y="96"/>
                    </a:cubicBezTo>
                    <a:cubicBezTo>
                      <a:pt x="80" y="96"/>
                      <a:pt x="0" y="443"/>
                      <a:pt x="240" y="469"/>
                    </a:cubicBezTo>
                    <a:cubicBezTo>
                      <a:pt x="2212" y="736"/>
                      <a:pt x="4237" y="709"/>
                      <a:pt x="6209" y="789"/>
                    </a:cubicBezTo>
                    <a:cubicBezTo>
                      <a:pt x="7467" y="823"/>
                      <a:pt x="8778" y="944"/>
                      <a:pt x="10062" y="944"/>
                    </a:cubicBezTo>
                    <a:cubicBezTo>
                      <a:pt x="10790" y="944"/>
                      <a:pt x="11509" y="905"/>
                      <a:pt x="12204" y="789"/>
                    </a:cubicBezTo>
                    <a:cubicBezTo>
                      <a:pt x="12391" y="709"/>
                      <a:pt x="12364" y="443"/>
                      <a:pt x="12177" y="363"/>
                    </a:cubicBezTo>
                    <a:cubicBezTo>
                      <a:pt x="11115" y="128"/>
                      <a:pt x="9970" y="86"/>
                      <a:pt x="8829" y="86"/>
                    </a:cubicBezTo>
                    <a:cubicBezTo>
                      <a:pt x="8192" y="86"/>
                      <a:pt x="7556" y="99"/>
                      <a:pt x="6936" y="99"/>
                    </a:cubicBezTo>
                    <a:cubicBezTo>
                      <a:pt x="6772" y="99"/>
                      <a:pt x="6610" y="98"/>
                      <a:pt x="6449" y="96"/>
                    </a:cubicBezTo>
                    <a:cubicBezTo>
                      <a:pt x="5184" y="63"/>
                      <a:pt x="3909" y="0"/>
                      <a:pt x="2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44;p21">
              <a:extLst>
                <a:ext uri="{FF2B5EF4-FFF2-40B4-BE49-F238E27FC236}">
                  <a16:creationId xmlns:a16="http://schemas.microsoft.com/office/drawing/2014/main" id="{B82853B3-45E3-A020-40A4-282FC39ED810}"/>
                </a:ext>
              </a:extLst>
            </p:cNvPr>
            <p:cNvSpPr txBox="1"/>
            <p:nvPr/>
          </p:nvSpPr>
          <p:spPr>
            <a:xfrm>
              <a:off x="7284278" y="3437049"/>
              <a:ext cx="1797418" cy="24542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dirty="0">
                  <a:ea typeface="Roboto"/>
                  <a:cs typeface="Roboto"/>
                  <a:sym typeface="Roboto"/>
                </a:rPr>
                <a:t>Identifica las acciones clave necesarias para garantizar la continuidad y el impacto a largo plazo de las estrategias implementadas, promoviendo la integración de estas prácticas en las políticas locales y nacionales.</a:t>
              </a:r>
            </a:p>
          </p:txBody>
        </p:sp>
      </p:grpSp>
      <p:grpSp>
        <p:nvGrpSpPr>
          <p:cNvPr id="108" name="Grupo 107">
            <a:extLst>
              <a:ext uri="{FF2B5EF4-FFF2-40B4-BE49-F238E27FC236}">
                <a16:creationId xmlns:a16="http://schemas.microsoft.com/office/drawing/2014/main" id="{0921474D-1C32-61C8-174F-AA5379C0B307}"/>
              </a:ext>
            </a:extLst>
          </p:cNvPr>
          <p:cNvGrpSpPr/>
          <p:nvPr/>
        </p:nvGrpSpPr>
        <p:grpSpPr>
          <a:xfrm>
            <a:off x="9592467" y="3230460"/>
            <a:ext cx="2147300" cy="2806151"/>
            <a:chOff x="9592467" y="3230460"/>
            <a:chExt cx="2147300" cy="2806151"/>
          </a:xfrm>
        </p:grpSpPr>
        <p:grpSp>
          <p:nvGrpSpPr>
            <p:cNvPr id="73" name="Google Shape;640;p21">
              <a:extLst>
                <a:ext uri="{FF2B5EF4-FFF2-40B4-BE49-F238E27FC236}">
                  <a16:creationId xmlns:a16="http://schemas.microsoft.com/office/drawing/2014/main" id="{1219ABE8-E6B1-6FB7-99D1-254D1636E0A1}"/>
                </a:ext>
              </a:extLst>
            </p:cNvPr>
            <p:cNvGrpSpPr/>
            <p:nvPr/>
          </p:nvGrpSpPr>
          <p:grpSpPr>
            <a:xfrm>
              <a:off x="9592467" y="3230460"/>
              <a:ext cx="2147300" cy="2806151"/>
              <a:chOff x="4524100" y="1270075"/>
              <a:chExt cx="1529500" cy="1401450"/>
            </a:xfrm>
          </p:grpSpPr>
          <p:sp>
            <p:nvSpPr>
              <p:cNvPr id="77" name="Google Shape;641;p21">
                <a:extLst>
                  <a:ext uri="{FF2B5EF4-FFF2-40B4-BE49-F238E27FC236}">
                    <a16:creationId xmlns:a16="http://schemas.microsoft.com/office/drawing/2014/main" id="{3640366E-9DC1-02AD-A9A3-08E50FBC61E6}"/>
                  </a:ext>
                </a:extLst>
              </p:cNvPr>
              <p:cNvSpPr/>
              <p:nvPr/>
            </p:nvSpPr>
            <p:spPr>
              <a:xfrm>
                <a:off x="4542075" y="1270075"/>
                <a:ext cx="1511525" cy="1344300"/>
              </a:xfrm>
              <a:custGeom>
                <a:avLst/>
                <a:gdLst/>
                <a:ahLst/>
                <a:cxnLst/>
                <a:rect l="l" t="t" r="r" b="b"/>
                <a:pathLst>
                  <a:path w="60461" h="53772" extrusionOk="0">
                    <a:moveTo>
                      <a:pt x="60460" y="0"/>
                    </a:moveTo>
                    <a:lnTo>
                      <a:pt x="21397" y="373"/>
                    </a:lnTo>
                    <a:lnTo>
                      <a:pt x="187" y="0"/>
                    </a:lnTo>
                    <a:lnTo>
                      <a:pt x="187" y="0"/>
                    </a:lnTo>
                    <a:lnTo>
                      <a:pt x="560" y="42234"/>
                    </a:lnTo>
                    <a:lnTo>
                      <a:pt x="1" y="53398"/>
                    </a:lnTo>
                    <a:lnTo>
                      <a:pt x="55264" y="53771"/>
                    </a:lnTo>
                    <a:lnTo>
                      <a:pt x="59554" y="53212"/>
                    </a:lnTo>
                    <a:lnTo>
                      <a:pt x="60460" y="0"/>
                    </a:lnTo>
                    <a:close/>
                  </a:path>
                </a:pathLst>
              </a:custGeom>
              <a:solidFill>
                <a:srgbClr val="03AFA3">
                  <a:alpha val="3803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42;p21">
                <a:extLst>
                  <a:ext uri="{FF2B5EF4-FFF2-40B4-BE49-F238E27FC236}">
                    <a16:creationId xmlns:a16="http://schemas.microsoft.com/office/drawing/2014/main" id="{1C97EB72-198D-E7CB-665B-2C630D8A75C5}"/>
                  </a:ext>
                </a:extLst>
              </p:cNvPr>
              <p:cNvSpPr/>
              <p:nvPr/>
            </p:nvSpPr>
            <p:spPr>
              <a:xfrm>
                <a:off x="4524100" y="2647925"/>
                <a:ext cx="309775" cy="23600"/>
              </a:xfrm>
              <a:custGeom>
                <a:avLst/>
                <a:gdLst/>
                <a:ahLst/>
                <a:cxnLst/>
                <a:rect l="l" t="t" r="r" b="b"/>
                <a:pathLst>
                  <a:path w="12391" h="944" extrusionOk="0">
                    <a:moveTo>
                      <a:pt x="2643" y="0"/>
                    </a:moveTo>
                    <a:cubicBezTo>
                      <a:pt x="1855" y="0"/>
                      <a:pt x="1070" y="25"/>
                      <a:pt x="293" y="96"/>
                    </a:cubicBezTo>
                    <a:cubicBezTo>
                      <a:pt x="80" y="96"/>
                      <a:pt x="0" y="443"/>
                      <a:pt x="240" y="469"/>
                    </a:cubicBezTo>
                    <a:cubicBezTo>
                      <a:pt x="2212" y="736"/>
                      <a:pt x="4237" y="709"/>
                      <a:pt x="6209" y="789"/>
                    </a:cubicBezTo>
                    <a:cubicBezTo>
                      <a:pt x="7467" y="823"/>
                      <a:pt x="8778" y="944"/>
                      <a:pt x="10062" y="944"/>
                    </a:cubicBezTo>
                    <a:cubicBezTo>
                      <a:pt x="10790" y="944"/>
                      <a:pt x="11509" y="905"/>
                      <a:pt x="12204" y="789"/>
                    </a:cubicBezTo>
                    <a:cubicBezTo>
                      <a:pt x="12391" y="709"/>
                      <a:pt x="12364" y="443"/>
                      <a:pt x="12177" y="363"/>
                    </a:cubicBezTo>
                    <a:cubicBezTo>
                      <a:pt x="11115" y="128"/>
                      <a:pt x="9970" y="86"/>
                      <a:pt x="8829" y="86"/>
                    </a:cubicBezTo>
                    <a:cubicBezTo>
                      <a:pt x="8192" y="86"/>
                      <a:pt x="7556" y="99"/>
                      <a:pt x="6936" y="99"/>
                    </a:cubicBezTo>
                    <a:cubicBezTo>
                      <a:pt x="6772" y="99"/>
                      <a:pt x="6610" y="98"/>
                      <a:pt x="6449" y="96"/>
                    </a:cubicBezTo>
                    <a:cubicBezTo>
                      <a:pt x="5184" y="63"/>
                      <a:pt x="3909" y="0"/>
                      <a:pt x="2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644;p21">
              <a:extLst>
                <a:ext uri="{FF2B5EF4-FFF2-40B4-BE49-F238E27FC236}">
                  <a16:creationId xmlns:a16="http://schemas.microsoft.com/office/drawing/2014/main" id="{6BAD11A2-FEE3-52A6-9D41-AA03C787D150}"/>
                </a:ext>
              </a:extLst>
            </p:cNvPr>
            <p:cNvSpPr txBox="1"/>
            <p:nvPr/>
          </p:nvSpPr>
          <p:spPr>
            <a:xfrm>
              <a:off x="9749426" y="3348606"/>
              <a:ext cx="1833383" cy="25745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dirty="0">
                  <a:ea typeface="Roboto"/>
                  <a:cs typeface="Roboto"/>
                  <a:sym typeface="Roboto"/>
                </a:rPr>
                <a:t>Construcción de recursos como guías, infografías y videos que sintetizan los aprendizajes del proyecto, facilitando su uso como herramientas pedagógicas y de gestión para los actores involucrados en la educación rural.</a:t>
              </a:r>
            </a:p>
          </p:txBody>
        </p:sp>
      </p:grpSp>
      <p:grpSp>
        <p:nvGrpSpPr>
          <p:cNvPr id="84" name="Grupo 83">
            <a:extLst>
              <a:ext uri="{FF2B5EF4-FFF2-40B4-BE49-F238E27FC236}">
                <a16:creationId xmlns:a16="http://schemas.microsoft.com/office/drawing/2014/main" id="{DB7CC625-78FC-00C2-F918-6E9278DC2B42}"/>
              </a:ext>
            </a:extLst>
          </p:cNvPr>
          <p:cNvGrpSpPr/>
          <p:nvPr/>
        </p:nvGrpSpPr>
        <p:grpSpPr>
          <a:xfrm>
            <a:off x="2576654" y="1952324"/>
            <a:ext cx="2055985" cy="1001097"/>
            <a:chOff x="380590" y="2020194"/>
            <a:chExt cx="2055985" cy="1001097"/>
          </a:xfrm>
        </p:grpSpPr>
        <p:grpSp>
          <p:nvGrpSpPr>
            <p:cNvPr id="85" name="Google Shape;603;p21">
              <a:extLst>
                <a:ext uri="{FF2B5EF4-FFF2-40B4-BE49-F238E27FC236}">
                  <a16:creationId xmlns:a16="http://schemas.microsoft.com/office/drawing/2014/main" id="{0A640BEA-18EA-28D7-089D-7AE89BF00A13}"/>
                </a:ext>
              </a:extLst>
            </p:cNvPr>
            <p:cNvGrpSpPr/>
            <p:nvPr/>
          </p:nvGrpSpPr>
          <p:grpSpPr>
            <a:xfrm rot="10800000">
              <a:off x="380590" y="2020194"/>
              <a:ext cx="2055985" cy="1001097"/>
              <a:chOff x="6011175" y="3633035"/>
              <a:chExt cx="1555272" cy="872615"/>
            </a:xfrm>
          </p:grpSpPr>
          <p:sp>
            <p:nvSpPr>
              <p:cNvPr id="87" name="Google Shape;604;p21">
                <a:extLst>
                  <a:ext uri="{FF2B5EF4-FFF2-40B4-BE49-F238E27FC236}">
                    <a16:creationId xmlns:a16="http://schemas.microsoft.com/office/drawing/2014/main" id="{BD23EDF9-874C-11F3-3015-EB8372CF3FC2}"/>
                  </a:ext>
                </a:extLst>
              </p:cNvPr>
              <p:cNvSpPr/>
              <p:nvPr/>
            </p:nvSpPr>
            <p:spPr>
              <a:xfrm>
                <a:off x="6011175" y="3633035"/>
                <a:ext cx="1555272" cy="872615"/>
              </a:xfrm>
              <a:custGeom>
                <a:avLst/>
                <a:gdLst/>
                <a:ahLst/>
                <a:cxnLst/>
                <a:rect l="l" t="t" r="r" b="b"/>
                <a:pathLst>
                  <a:path w="33734" h="19587" extrusionOk="0">
                    <a:moveTo>
                      <a:pt x="14869" y="1306"/>
                    </a:moveTo>
                    <a:cubicBezTo>
                      <a:pt x="15748" y="2425"/>
                      <a:pt x="16627" y="3598"/>
                      <a:pt x="17480" y="4743"/>
                    </a:cubicBezTo>
                    <a:cubicBezTo>
                      <a:pt x="17533" y="4823"/>
                      <a:pt x="17613" y="4877"/>
                      <a:pt x="17720" y="4903"/>
                    </a:cubicBezTo>
                    <a:cubicBezTo>
                      <a:pt x="17747" y="4930"/>
                      <a:pt x="17800" y="4983"/>
                      <a:pt x="17880" y="4983"/>
                    </a:cubicBezTo>
                    <a:cubicBezTo>
                      <a:pt x="19788" y="5188"/>
                      <a:pt x="21715" y="5315"/>
                      <a:pt x="23662" y="5315"/>
                    </a:cubicBezTo>
                    <a:cubicBezTo>
                      <a:pt x="23999" y="5315"/>
                      <a:pt x="24336" y="5311"/>
                      <a:pt x="24674" y="5303"/>
                    </a:cubicBezTo>
                    <a:cubicBezTo>
                      <a:pt x="25314" y="5303"/>
                      <a:pt x="25960" y="5307"/>
                      <a:pt x="26608" y="5307"/>
                    </a:cubicBezTo>
                    <a:cubicBezTo>
                      <a:pt x="28229" y="5307"/>
                      <a:pt x="29863" y="5280"/>
                      <a:pt x="31442" y="5090"/>
                    </a:cubicBezTo>
                    <a:lnTo>
                      <a:pt x="31522" y="5090"/>
                    </a:lnTo>
                    <a:cubicBezTo>
                      <a:pt x="31522" y="6982"/>
                      <a:pt x="31922" y="8927"/>
                      <a:pt x="32109" y="10792"/>
                    </a:cubicBezTo>
                    <a:cubicBezTo>
                      <a:pt x="32215" y="11778"/>
                      <a:pt x="32322" y="12764"/>
                      <a:pt x="32402" y="13723"/>
                    </a:cubicBezTo>
                    <a:cubicBezTo>
                      <a:pt x="32455" y="14389"/>
                      <a:pt x="32828" y="15881"/>
                      <a:pt x="32615" y="16681"/>
                    </a:cubicBezTo>
                    <a:cubicBezTo>
                      <a:pt x="22170" y="18066"/>
                      <a:pt x="11485" y="16894"/>
                      <a:pt x="1093" y="18812"/>
                    </a:cubicBezTo>
                    <a:cubicBezTo>
                      <a:pt x="1466" y="16761"/>
                      <a:pt x="1306" y="14496"/>
                      <a:pt x="1253" y="12417"/>
                    </a:cubicBezTo>
                    <a:cubicBezTo>
                      <a:pt x="1253" y="11272"/>
                      <a:pt x="1199" y="10099"/>
                      <a:pt x="1146" y="8953"/>
                    </a:cubicBezTo>
                    <a:cubicBezTo>
                      <a:pt x="1093" y="8021"/>
                      <a:pt x="1093" y="7035"/>
                      <a:pt x="800" y="6156"/>
                    </a:cubicBezTo>
                    <a:lnTo>
                      <a:pt x="800" y="6156"/>
                    </a:lnTo>
                    <a:cubicBezTo>
                      <a:pt x="1540" y="6266"/>
                      <a:pt x="2289" y="6303"/>
                      <a:pt x="3038" y="6303"/>
                    </a:cubicBezTo>
                    <a:cubicBezTo>
                      <a:pt x="4096" y="6303"/>
                      <a:pt x="5153" y="6229"/>
                      <a:pt x="6182" y="6182"/>
                    </a:cubicBezTo>
                    <a:cubicBezTo>
                      <a:pt x="8021" y="6102"/>
                      <a:pt x="9993" y="6129"/>
                      <a:pt x="11778" y="5729"/>
                    </a:cubicBezTo>
                    <a:cubicBezTo>
                      <a:pt x="11991" y="5703"/>
                      <a:pt x="12098" y="5516"/>
                      <a:pt x="12071" y="5330"/>
                    </a:cubicBezTo>
                    <a:cubicBezTo>
                      <a:pt x="13110" y="4051"/>
                      <a:pt x="14043" y="2718"/>
                      <a:pt x="14869" y="1306"/>
                    </a:cubicBezTo>
                    <a:close/>
                    <a:moveTo>
                      <a:pt x="14802" y="0"/>
                    </a:moveTo>
                    <a:cubicBezTo>
                      <a:pt x="14642" y="0"/>
                      <a:pt x="14482" y="80"/>
                      <a:pt x="14389" y="240"/>
                    </a:cubicBezTo>
                    <a:cubicBezTo>
                      <a:pt x="13430" y="1759"/>
                      <a:pt x="12337" y="3278"/>
                      <a:pt x="11618" y="4957"/>
                    </a:cubicBezTo>
                    <a:cubicBezTo>
                      <a:pt x="11462" y="4952"/>
                      <a:pt x="11306" y="4950"/>
                      <a:pt x="11150" y="4950"/>
                    </a:cubicBezTo>
                    <a:cubicBezTo>
                      <a:pt x="9410" y="4950"/>
                      <a:pt x="7652" y="5203"/>
                      <a:pt x="5916" y="5276"/>
                    </a:cubicBezTo>
                    <a:cubicBezTo>
                      <a:pt x="4157" y="5383"/>
                      <a:pt x="2345" y="5303"/>
                      <a:pt x="587" y="5649"/>
                    </a:cubicBezTo>
                    <a:cubicBezTo>
                      <a:pt x="533" y="5649"/>
                      <a:pt x="480" y="5703"/>
                      <a:pt x="453" y="5756"/>
                    </a:cubicBezTo>
                    <a:cubicBezTo>
                      <a:pt x="347" y="5756"/>
                      <a:pt x="267" y="5836"/>
                      <a:pt x="240" y="5916"/>
                    </a:cubicBezTo>
                    <a:cubicBezTo>
                      <a:pt x="0" y="6902"/>
                      <a:pt x="160" y="7941"/>
                      <a:pt x="187" y="8953"/>
                    </a:cubicBezTo>
                    <a:cubicBezTo>
                      <a:pt x="240" y="10019"/>
                      <a:pt x="267" y="11085"/>
                      <a:pt x="293" y="12178"/>
                    </a:cubicBezTo>
                    <a:cubicBezTo>
                      <a:pt x="320" y="14363"/>
                      <a:pt x="54" y="16654"/>
                      <a:pt x="240" y="18839"/>
                    </a:cubicBezTo>
                    <a:cubicBezTo>
                      <a:pt x="267" y="18919"/>
                      <a:pt x="293" y="18999"/>
                      <a:pt x="347" y="19079"/>
                    </a:cubicBezTo>
                    <a:cubicBezTo>
                      <a:pt x="244" y="19259"/>
                      <a:pt x="339" y="19587"/>
                      <a:pt x="608" y="19587"/>
                    </a:cubicBezTo>
                    <a:cubicBezTo>
                      <a:pt x="619" y="19587"/>
                      <a:pt x="629" y="19586"/>
                      <a:pt x="640" y="19585"/>
                    </a:cubicBezTo>
                    <a:cubicBezTo>
                      <a:pt x="11272" y="18439"/>
                      <a:pt x="22010" y="19052"/>
                      <a:pt x="32615" y="17667"/>
                    </a:cubicBezTo>
                    <a:cubicBezTo>
                      <a:pt x="32668" y="17667"/>
                      <a:pt x="32721" y="17640"/>
                      <a:pt x="32748" y="17613"/>
                    </a:cubicBezTo>
                    <a:cubicBezTo>
                      <a:pt x="32792" y="17624"/>
                      <a:pt x="32836" y="17631"/>
                      <a:pt x="32881" y="17631"/>
                    </a:cubicBezTo>
                    <a:cubicBezTo>
                      <a:pt x="32943" y="17631"/>
                      <a:pt x="33005" y="17618"/>
                      <a:pt x="33068" y="17587"/>
                    </a:cubicBezTo>
                    <a:cubicBezTo>
                      <a:pt x="33734" y="17240"/>
                      <a:pt x="33654" y="16654"/>
                      <a:pt x="33601" y="15961"/>
                    </a:cubicBezTo>
                    <a:cubicBezTo>
                      <a:pt x="33521" y="14629"/>
                      <a:pt x="33361" y="13323"/>
                      <a:pt x="33228" y="12018"/>
                    </a:cubicBezTo>
                    <a:cubicBezTo>
                      <a:pt x="32961" y="9593"/>
                      <a:pt x="32908" y="6928"/>
                      <a:pt x="32162" y="4584"/>
                    </a:cubicBezTo>
                    <a:cubicBezTo>
                      <a:pt x="32123" y="4448"/>
                      <a:pt x="32000" y="4355"/>
                      <a:pt x="31864" y="4355"/>
                    </a:cubicBezTo>
                    <a:cubicBezTo>
                      <a:pt x="31813" y="4355"/>
                      <a:pt x="31760" y="4368"/>
                      <a:pt x="31709" y="4397"/>
                    </a:cubicBezTo>
                    <a:cubicBezTo>
                      <a:pt x="31629" y="4317"/>
                      <a:pt x="31549" y="4290"/>
                      <a:pt x="31442" y="4290"/>
                    </a:cubicBezTo>
                    <a:cubicBezTo>
                      <a:pt x="31126" y="4283"/>
                      <a:pt x="30809" y="4280"/>
                      <a:pt x="30491" y="4280"/>
                    </a:cubicBezTo>
                    <a:cubicBezTo>
                      <a:pt x="28558" y="4280"/>
                      <a:pt x="26597" y="4401"/>
                      <a:pt x="24674" y="4424"/>
                    </a:cubicBezTo>
                    <a:cubicBezTo>
                      <a:pt x="22543" y="4424"/>
                      <a:pt x="20411" y="4424"/>
                      <a:pt x="18306" y="4504"/>
                    </a:cubicBezTo>
                    <a:cubicBezTo>
                      <a:pt x="18279" y="4450"/>
                      <a:pt x="18253" y="4370"/>
                      <a:pt x="18199" y="4317"/>
                    </a:cubicBezTo>
                    <a:cubicBezTo>
                      <a:pt x="17214" y="2958"/>
                      <a:pt x="16201" y="1599"/>
                      <a:pt x="15215" y="240"/>
                    </a:cubicBezTo>
                    <a:cubicBezTo>
                      <a:pt x="15122" y="80"/>
                      <a:pt x="14962" y="0"/>
                      <a:pt x="1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05;p21">
                <a:extLst>
                  <a:ext uri="{FF2B5EF4-FFF2-40B4-BE49-F238E27FC236}">
                    <a16:creationId xmlns:a16="http://schemas.microsoft.com/office/drawing/2014/main" id="{14D0A854-9814-1C97-FF18-26C18CD48B5C}"/>
                  </a:ext>
                </a:extLst>
              </p:cNvPr>
              <p:cNvSpPr/>
              <p:nvPr/>
            </p:nvSpPr>
            <p:spPr>
              <a:xfrm>
                <a:off x="6584475" y="4474150"/>
                <a:ext cx="504300" cy="31500"/>
              </a:xfrm>
              <a:custGeom>
                <a:avLst/>
                <a:gdLst/>
                <a:ahLst/>
                <a:cxnLst/>
                <a:rect l="l" t="t" r="r" b="b"/>
                <a:pathLst>
                  <a:path w="20172" h="1260" extrusionOk="0">
                    <a:moveTo>
                      <a:pt x="18865" y="1"/>
                    </a:moveTo>
                    <a:cubicBezTo>
                      <a:pt x="17536" y="1"/>
                      <a:pt x="16172" y="147"/>
                      <a:pt x="14843" y="190"/>
                    </a:cubicBezTo>
                    <a:cubicBezTo>
                      <a:pt x="13271" y="243"/>
                      <a:pt x="11698" y="296"/>
                      <a:pt x="10126" y="350"/>
                    </a:cubicBezTo>
                    <a:cubicBezTo>
                      <a:pt x="6876" y="430"/>
                      <a:pt x="3625" y="483"/>
                      <a:pt x="401" y="563"/>
                    </a:cubicBezTo>
                    <a:cubicBezTo>
                      <a:pt x="1" y="563"/>
                      <a:pt x="1" y="1149"/>
                      <a:pt x="401" y="1149"/>
                    </a:cubicBezTo>
                    <a:cubicBezTo>
                      <a:pt x="1991" y="1225"/>
                      <a:pt x="3581" y="1259"/>
                      <a:pt x="5168" y="1259"/>
                    </a:cubicBezTo>
                    <a:cubicBezTo>
                      <a:pt x="6906" y="1259"/>
                      <a:pt x="8640" y="1219"/>
                      <a:pt x="10366" y="1149"/>
                    </a:cubicBezTo>
                    <a:cubicBezTo>
                      <a:pt x="13457" y="1043"/>
                      <a:pt x="16841" y="1122"/>
                      <a:pt x="19879" y="483"/>
                    </a:cubicBezTo>
                    <a:cubicBezTo>
                      <a:pt x="20172" y="430"/>
                      <a:pt x="20065" y="57"/>
                      <a:pt x="19825" y="30"/>
                    </a:cubicBezTo>
                    <a:cubicBezTo>
                      <a:pt x="19508" y="9"/>
                      <a:pt x="19188" y="1"/>
                      <a:pt x="18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607;p21">
              <a:extLst>
                <a:ext uri="{FF2B5EF4-FFF2-40B4-BE49-F238E27FC236}">
                  <a16:creationId xmlns:a16="http://schemas.microsoft.com/office/drawing/2014/main" id="{F56B9B99-BD34-C0C4-791F-37A21DF329EB}"/>
                </a:ext>
              </a:extLst>
            </p:cNvPr>
            <p:cNvSpPr txBox="1"/>
            <p:nvPr/>
          </p:nvSpPr>
          <p:spPr>
            <a:xfrm>
              <a:off x="487930" y="2211218"/>
              <a:ext cx="1817161" cy="4414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400" b="1" dirty="0">
                  <a:ea typeface="Fira Sans Extra Condensed"/>
                  <a:cs typeface="Fira Sans Extra Condensed"/>
                  <a:sym typeface="Fira Sans Extra Condensed"/>
                </a:rPr>
                <a:t>Análisis de Logros y Desafíos</a:t>
              </a:r>
            </a:p>
          </p:txBody>
        </p:sp>
      </p:grpSp>
      <p:grpSp>
        <p:nvGrpSpPr>
          <p:cNvPr id="89" name="Grupo 88">
            <a:extLst>
              <a:ext uri="{FF2B5EF4-FFF2-40B4-BE49-F238E27FC236}">
                <a16:creationId xmlns:a16="http://schemas.microsoft.com/office/drawing/2014/main" id="{4BC1F554-AB49-E2C6-F385-89BD8787D4B9}"/>
              </a:ext>
            </a:extLst>
          </p:cNvPr>
          <p:cNvGrpSpPr/>
          <p:nvPr/>
        </p:nvGrpSpPr>
        <p:grpSpPr>
          <a:xfrm>
            <a:off x="4892871" y="1931407"/>
            <a:ext cx="2055985" cy="1001097"/>
            <a:chOff x="380590" y="2020194"/>
            <a:chExt cx="2055985" cy="1001097"/>
          </a:xfrm>
        </p:grpSpPr>
        <p:grpSp>
          <p:nvGrpSpPr>
            <p:cNvPr id="90" name="Google Shape;603;p21">
              <a:extLst>
                <a:ext uri="{FF2B5EF4-FFF2-40B4-BE49-F238E27FC236}">
                  <a16:creationId xmlns:a16="http://schemas.microsoft.com/office/drawing/2014/main" id="{39BEDC7C-DC97-7EA3-26EA-1561438B93A8}"/>
                </a:ext>
              </a:extLst>
            </p:cNvPr>
            <p:cNvGrpSpPr/>
            <p:nvPr/>
          </p:nvGrpSpPr>
          <p:grpSpPr>
            <a:xfrm rot="10800000">
              <a:off x="380590" y="2020194"/>
              <a:ext cx="2055985" cy="1001097"/>
              <a:chOff x="6011175" y="3633035"/>
              <a:chExt cx="1555272" cy="872615"/>
            </a:xfrm>
          </p:grpSpPr>
          <p:sp>
            <p:nvSpPr>
              <p:cNvPr id="92" name="Google Shape;604;p21">
                <a:extLst>
                  <a:ext uri="{FF2B5EF4-FFF2-40B4-BE49-F238E27FC236}">
                    <a16:creationId xmlns:a16="http://schemas.microsoft.com/office/drawing/2014/main" id="{EB152523-0D47-5359-8DAA-9A33780D02B1}"/>
                  </a:ext>
                </a:extLst>
              </p:cNvPr>
              <p:cNvSpPr/>
              <p:nvPr/>
            </p:nvSpPr>
            <p:spPr>
              <a:xfrm>
                <a:off x="6011175" y="3633035"/>
                <a:ext cx="1555272" cy="872615"/>
              </a:xfrm>
              <a:custGeom>
                <a:avLst/>
                <a:gdLst/>
                <a:ahLst/>
                <a:cxnLst/>
                <a:rect l="l" t="t" r="r" b="b"/>
                <a:pathLst>
                  <a:path w="33734" h="19587" extrusionOk="0">
                    <a:moveTo>
                      <a:pt x="14869" y="1306"/>
                    </a:moveTo>
                    <a:cubicBezTo>
                      <a:pt x="15748" y="2425"/>
                      <a:pt x="16627" y="3598"/>
                      <a:pt x="17480" y="4743"/>
                    </a:cubicBezTo>
                    <a:cubicBezTo>
                      <a:pt x="17533" y="4823"/>
                      <a:pt x="17613" y="4877"/>
                      <a:pt x="17720" y="4903"/>
                    </a:cubicBezTo>
                    <a:cubicBezTo>
                      <a:pt x="17747" y="4930"/>
                      <a:pt x="17800" y="4983"/>
                      <a:pt x="17880" y="4983"/>
                    </a:cubicBezTo>
                    <a:cubicBezTo>
                      <a:pt x="19788" y="5188"/>
                      <a:pt x="21715" y="5315"/>
                      <a:pt x="23662" y="5315"/>
                    </a:cubicBezTo>
                    <a:cubicBezTo>
                      <a:pt x="23999" y="5315"/>
                      <a:pt x="24336" y="5311"/>
                      <a:pt x="24674" y="5303"/>
                    </a:cubicBezTo>
                    <a:cubicBezTo>
                      <a:pt x="25314" y="5303"/>
                      <a:pt x="25960" y="5307"/>
                      <a:pt x="26608" y="5307"/>
                    </a:cubicBezTo>
                    <a:cubicBezTo>
                      <a:pt x="28229" y="5307"/>
                      <a:pt x="29863" y="5280"/>
                      <a:pt x="31442" y="5090"/>
                    </a:cubicBezTo>
                    <a:lnTo>
                      <a:pt x="31522" y="5090"/>
                    </a:lnTo>
                    <a:cubicBezTo>
                      <a:pt x="31522" y="6982"/>
                      <a:pt x="31922" y="8927"/>
                      <a:pt x="32109" y="10792"/>
                    </a:cubicBezTo>
                    <a:cubicBezTo>
                      <a:pt x="32215" y="11778"/>
                      <a:pt x="32322" y="12764"/>
                      <a:pt x="32402" y="13723"/>
                    </a:cubicBezTo>
                    <a:cubicBezTo>
                      <a:pt x="32455" y="14389"/>
                      <a:pt x="32828" y="15881"/>
                      <a:pt x="32615" y="16681"/>
                    </a:cubicBezTo>
                    <a:cubicBezTo>
                      <a:pt x="22170" y="18066"/>
                      <a:pt x="11485" y="16894"/>
                      <a:pt x="1093" y="18812"/>
                    </a:cubicBezTo>
                    <a:cubicBezTo>
                      <a:pt x="1466" y="16761"/>
                      <a:pt x="1306" y="14496"/>
                      <a:pt x="1253" y="12417"/>
                    </a:cubicBezTo>
                    <a:cubicBezTo>
                      <a:pt x="1253" y="11272"/>
                      <a:pt x="1199" y="10099"/>
                      <a:pt x="1146" y="8953"/>
                    </a:cubicBezTo>
                    <a:cubicBezTo>
                      <a:pt x="1093" y="8021"/>
                      <a:pt x="1093" y="7035"/>
                      <a:pt x="800" y="6156"/>
                    </a:cubicBezTo>
                    <a:lnTo>
                      <a:pt x="800" y="6156"/>
                    </a:lnTo>
                    <a:cubicBezTo>
                      <a:pt x="1540" y="6266"/>
                      <a:pt x="2289" y="6303"/>
                      <a:pt x="3038" y="6303"/>
                    </a:cubicBezTo>
                    <a:cubicBezTo>
                      <a:pt x="4096" y="6303"/>
                      <a:pt x="5153" y="6229"/>
                      <a:pt x="6182" y="6182"/>
                    </a:cubicBezTo>
                    <a:cubicBezTo>
                      <a:pt x="8021" y="6102"/>
                      <a:pt x="9993" y="6129"/>
                      <a:pt x="11778" y="5729"/>
                    </a:cubicBezTo>
                    <a:cubicBezTo>
                      <a:pt x="11991" y="5703"/>
                      <a:pt x="12098" y="5516"/>
                      <a:pt x="12071" y="5330"/>
                    </a:cubicBezTo>
                    <a:cubicBezTo>
                      <a:pt x="13110" y="4051"/>
                      <a:pt x="14043" y="2718"/>
                      <a:pt x="14869" y="1306"/>
                    </a:cubicBezTo>
                    <a:close/>
                    <a:moveTo>
                      <a:pt x="14802" y="0"/>
                    </a:moveTo>
                    <a:cubicBezTo>
                      <a:pt x="14642" y="0"/>
                      <a:pt x="14482" y="80"/>
                      <a:pt x="14389" y="240"/>
                    </a:cubicBezTo>
                    <a:cubicBezTo>
                      <a:pt x="13430" y="1759"/>
                      <a:pt x="12337" y="3278"/>
                      <a:pt x="11618" y="4957"/>
                    </a:cubicBezTo>
                    <a:cubicBezTo>
                      <a:pt x="11462" y="4952"/>
                      <a:pt x="11306" y="4950"/>
                      <a:pt x="11150" y="4950"/>
                    </a:cubicBezTo>
                    <a:cubicBezTo>
                      <a:pt x="9410" y="4950"/>
                      <a:pt x="7652" y="5203"/>
                      <a:pt x="5916" y="5276"/>
                    </a:cubicBezTo>
                    <a:cubicBezTo>
                      <a:pt x="4157" y="5383"/>
                      <a:pt x="2345" y="5303"/>
                      <a:pt x="587" y="5649"/>
                    </a:cubicBezTo>
                    <a:cubicBezTo>
                      <a:pt x="533" y="5649"/>
                      <a:pt x="480" y="5703"/>
                      <a:pt x="453" y="5756"/>
                    </a:cubicBezTo>
                    <a:cubicBezTo>
                      <a:pt x="347" y="5756"/>
                      <a:pt x="267" y="5836"/>
                      <a:pt x="240" y="5916"/>
                    </a:cubicBezTo>
                    <a:cubicBezTo>
                      <a:pt x="0" y="6902"/>
                      <a:pt x="160" y="7941"/>
                      <a:pt x="187" y="8953"/>
                    </a:cubicBezTo>
                    <a:cubicBezTo>
                      <a:pt x="240" y="10019"/>
                      <a:pt x="267" y="11085"/>
                      <a:pt x="293" y="12178"/>
                    </a:cubicBezTo>
                    <a:cubicBezTo>
                      <a:pt x="320" y="14363"/>
                      <a:pt x="54" y="16654"/>
                      <a:pt x="240" y="18839"/>
                    </a:cubicBezTo>
                    <a:cubicBezTo>
                      <a:pt x="267" y="18919"/>
                      <a:pt x="293" y="18999"/>
                      <a:pt x="347" y="19079"/>
                    </a:cubicBezTo>
                    <a:cubicBezTo>
                      <a:pt x="244" y="19259"/>
                      <a:pt x="339" y="19587"/>
                      <a:pt x="608" y="19587"/>
                    </a:cubicBezTo>
                    <a:cubicBezTo>
                      <a:pt x="619" y="19587"/>
                      <a:pt x="629" y="19586"/>
                      <a:pt x="640" y="19585"/>
                    </a:cubicBezTo>
                    <a:cubicBezTo>
                      <a:pt x="11272" y="18439"/>
                      <a:pt x="22010" y="19052"/>
                      <a:pt x="32615" y="17667"/>
                    </a:cubicBezTo>
                    <a:cubicBezTo>
                      <a:pt x="32668" y="17667"/>
                      <a:pt x="32721" y="17640"/>
                      <a:pt x="32748" y="17613"/>
                    </a:cubicBezTo>
                    <a:cubicBezTo>
                      <a:pt x="32792" y="17624"/>
                      <a:pt x="32836" y="17631"/>
                      <a:pt x="32881" y="17631"/>
                    </a:cubicBezTo>
                    <a:cubicBezTo>
                      <a:pt x="32943" y="17631"/>
                      <a:pt x="33005" y="17618"/>
                      <a:pt x="33068" y="17587"/>
                    </a:cubicBezTo>
                    <a:cubicBezTo>
                      <a:pt x="33734" y="17240"/>
                      <a:pt x="33654" y="16654"/>
                      <a:pt x="33601" y="15961"/>
                    </a:cubicBezTo>
                    <a:cubicBezTo>
                      <a:pt x="33521" y="14629"/>
                      <a:pt x="33361" y="13323"/>
                      <a:pt x="33228" y="12018"/>
                    </a:cubicBezTo>
                    <a:cubicBezTo>
                      <a:pt x="32961" y="9593"/>
                      <a:pt x="32908" y="6928"/>
                      <a:pt x="32162" y="4584"/>
                    </a:cubicBezTo>
                    <a:cubicBezTo>
                      <a:pt x="32123" y="4448"/>
                      <a:pt x="32000" y="4355"/>
                      <a:pt x="31864" y="4355"/>
                    </a:cubicBezTo>
                    <a:cubicBezTo>
                      <a:pt x="31813" y="4355"/>
                      <a:pt x="31760" y="4368"/>
                      <a:pt x="31709" y="4397"/>
                    </a:cubicBezTo>
                    <a:cubicBezTo>
                      <a:pt x="31629" y="4317"/>
                      <a:pt x="31549" y="4290"/>
                      <a:pt x="31442" y="4290"/>
                    </a:cubicBezTo>
                    <a:cubicBezTo>
                      <a:pt x="31126" y="4283"/>
                      <a:pt x="30809" y="4280"/>
                      <a:pt x="30491" y="4280"/>
                    </a:cubicBezTo>
                    <a:cubicBezTo>
                      <a:pt x="28558" y="4280"/>
                      <a:pt x="26597" y="4401"/>
                      <a:pt x="24674" y="4424"/>
                    </a:cubicBezTo>
                    <a:cubicBezTo>
                      <a:pt x="22543" y="4424"/>
                      <a:pt x="20411" y="4424"/>
                      <a:pt x="18306" y="4504"/>
                    </a:cubicBezTo>
                    <a:cubicBezTo>
                      <a:pt x="18279" y="4450"/>
                      <a:pt x="18253" y="4370"/>
                      <a:pt x="18199" y="4317"/>
                    </a:cubicBezTo>
                    <a:cubicBezTo>
                      <a:pt x="17214" y="2958"/>
                      <a:pt x="16201" y="1599"/>
                      <a:pt x="15215" y="240"/>
                    </a:cubicBezTo>
                    <a:cubicBezTo>
                      <a:pt x="15122" y="80"/>
                      <a:pt x="14962" y="0"/>
                      <a:pt x="1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05;p21">
                <a:extLst>
                  <a:ext uri="{FF2B5EF4-FFF2-40B4-BE49-F238E27FC236}">
                    <a16:creationId xmlns:a16="http://schemas.microsoft.com/office/drawing/2014/main" id="{03DA1D42-97B8-3F63-0A2B-A4E13C75CD52}"/>
                  </a:ext>
                </a:extLst>
              </p:cNvPr>
              <p:cNvSpPr/>
              <p:nvPr/>
            </p:nvSpPr>
            <p:spPr>
              <a:xfrm>
                <a:off x="6584475" y="4474150"/>
                <a:ext cx="504300" cy="31500"/>
              </a:xfrm>
              <a:custGeom>
                <a:avLst/>
                <a:gdLst/>
                <a:ahLst/>
                <a:cxnLst/>
                <a:rect l="l" t="t" r="r" b="b"/>
                <a:pathLst>
                  <a:path w="20172" h="1260" extrusionOk="0">
                    <a:moveTo>
                      <a:pt x="18865" y="1"/>
                    </a:moveTo>
                    <a:cubicBezTo>
                      <a:pt x="17536" y="1"/>
                      <a:pt x="16172" y="147"/>
                      <a:pt x="14843" y="190"/>
                    </a:cubicBezTo>
                    <a:cubicBezTo>
                      <a:pt x="13271" y="243"/>
                      <a:pt x="11698" y="296"/>
                      <a:pt x="10126" y="350"/>
                    </a:cubicBezTo>
                    <a:cubicBezTo>
                      <a:pt x="6876" y="430"/>
                      <a:pt x="3625" y="483"/>
                      <a:pt x="401" y="563"/>
                    </a:cubicBezTo>
                    <a:cubicBezTo>
                      <a:pt x="1" y="563"/>
                      <a:pt x="1" y="1149"/>
                      <a:pt x="401" y="1149"/>
                    </a:cubicBezTo>
                    <a:cubicBezTo>
                      <a:pt x="1991" y="1225"/>
                      <a:pt x="3581" y="1259"/>
                      <a:pt x="5168" y="1259"/>
                    </a:cubicBezTo>
                    <a:cubicBezTo>
                      <a:pt x="6906" y="1259"/>
                      <a:pt x="8640" y="1219"/>
                      <a:pt x="10366" y="1149"/>
                    </a:cubicBezTo>
                    <a:cubicBezTo>
                      <a:pt x="13457" y="1043"/>
                      <a:pt x="16841" y="1122"/>
                      <a:pt x="19879" y="483"/>
                    </a:cubicBezTo>
                    <a:cubicBezTo>
                      <a:pt x="20172" y="430"/>
                      <a:pt x="20065" y="57"/>
                      <a:pt x="19825" y="30"/>
                    </a:cubicBezTo>
                    <a:cubicBezTo>
                      <a:pt x="19508" y="9"/>
                      <a:pt x="19188" y="1"/>
                      <a:pt x="18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607;p21">
              <a:extLst>
                <a:ext uri="{FF2B5EF4-FFF2-40B4-BE49-F238E27FC236}">
                  <a16:creationId xmlns:a16="http://schemas.microsoft.com/office/drawing/2014/main" id="{46B9D291-03AF-67C7-99F7-541012D0B411}"/>
                </a:ext>
              </a:extLst>
            </p:cNvPr>
            <p:cNvSpPr txBox="1"/>
            <p:nvPr/>
          </p:nvSpPr>
          <p:spPr>
            <a:xfrm>
              <a:off x="487930" y="2211218"/>
              <a:ext cx="1817161" cy="4414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400" b="1" dirty="0">
                  <a:ea typeface="Fira Sans Extra Condensed"/>
                  <a:cs typeface="Fira Sans Extra Condensed"/>
                  <a:sym typeface="Fira Sans Extra Condensed"/>
                </a:rPr>
                <a:t>Informes de Resultados</a:t>
              </a:r>
            </a:p>
          </p:txBody>
        </p:sp>
      </p:grpSp>
      <p:grpSp>
        <p:nvGrpSpPr>
          <p:cNvPr id="94" name="Grupo 93">
            <a:extLst>
              <a:ext uri="{FF2B5EF4-FFF2-40B4-BE49-F238E27FC236}">
                <a16:creationId xmlns:a16="http://schemas.microsoft.com/office/drawing/2014/main" id="{48969750-C34B-2642-0973-A176AB3DD18D}"/>
              </a:ext>
            </a:extLst>
          </p:cNvPr>
          <p:cNvGrpSpPr/>
          <p:nvPr/>
        </p:nvGrpSpPr>
        <p:grpSpPr>
          <a:xfrm>
            <a:off x="7130398" y="2047686"/>
            <a:ext cx="2055985" cy="1001097"/>
            <a:chOff x="380590" y="2020194"/>
            <a:chExt cx="2055985" cy="1001097"/>
          </a:xfrm>
        </p:grpSpPr>
        <p:grpSp>
          <p:nvGrpSpPr>
            <p:cNvPr id="95" name="Google Shape;603;p21">
              <a:extLst>
                <a:ext uri="{FF2B5EF4-FFF2-40B4-BE49-F238E27FC236}">
                  <a16:creationId xmlns:a16="http://schemas.microsoft.com/office/drawing/2014/main" id="{D16F1771-9E86-960A-A731-BAD7E8228D15}"/>
                </a:ext>
              </a:extLst>
            </p:cNvPr>
            <p:cNvGrpSpPr/>
            <p:nvPr/>
          </p:nvGrpSpPr>
          <p:grpSpPr>
            <a:xfrm rot="10800000">
              <a:off x="380590" y="2020194"/>
              <a:ext cx="2055985" cy="1001097"/>
              <a:chOff x="6011175" y="3633035"/>
              <a:chExt cx="1555272" cy="872615"/>
            </a:xfrm>
          </p:grpSpPr>
          <p:sp>
            <p:nvSpPr>
              <p:cNvPr id="97" name="Google Shape;604;p21">
                <a:extLst>
                  <a:ext uri="{FF2B5EF4-FFF2-40B4-BE49-F238E27FC236}">
                    <a16:creationId xmlns:a16="http://schemas.microsoft.com/office/drawing/2014/main" id="{24F9B5DD-FD41-63C5-FAB1-836B587A8C05}"/>
                  </a:ext>
                </a:extLst>
              </p:cNvPr>
              <p:cNvSpPr/>
              <p:nvPr/>
            </p:nvSpPr>
            <p:spPr>
              <a:xfrm>
                <a:off x="6011175" y="3633035"/>
                <a:ext cx="1555272" cy="872615"/>
              </a:xfrm>
              <a:custGeom>
                <a:avLst/>
                <a:gdLst/>
                <a:ahLst/>
                <a:cxnLst/>
                <a:rect l="l" t="t" r="r" b="b"/>
                <a:pathLst>
                  <a:path w="33734" h="19587" extrusionOk="0">
                    <a:moveTo>
                      <a:pt x="14869" y="1306"/>
                    </a:moveTo>
                    <a:cubicBezTo>
                      <a:pt x="15748" y="2425"/>
                      <a:pt x="16627" y="3598"/>
                      <a:pt x="17480" y="4743"/>
                    </a:cubicBezTo>
                    <a:cubicBezTo>
                      <a:pt x="17533" y="4823"/>
                      <a:pt x="17613" y="4877"/>
                      <a:pt x="17720" y="4903"/>
                    </a:cubicBezTo>
                    <a:cubicBezTo>
                      <a:pt x="17747" y="4930"/>
                      <a:pt x="17800" y="4983"/>
                      <a:pt x="17880" y="4983"/>
                    </a:cubicBezTo>
                    <a:cubicBezTo>
                      <a:pt x="19788" y="5188"/>
                      <a:pt x="21715" y="5315"/>
                      <a:pt x="23662" y="5315"/>
                    </a:cubicBezTo>
                    <a:cubicBezTo>
                      <a:pt x="23999" y="5315"/>
                      <a:pt x="24336" y="5311"/>
                      <a:pt x="24674" y="5303"/>
                    </a:cubicBezTo>
                    <a:cubicBezTo>
                      <a:pt x="25314" y="5303"/>
                      <a:pt x="25960" y="5307"/>
                      <a:pt x="26608" y="5307"/>
                    </a:cubicBezTo>
                    <a:cubicBezTo>
                      <a:pt x="28229" y="5307"/>
                      <a:pt x="29863" y="5280"/>
                      <a:pt x="31442" y="5090"/>
                    </a:cubicBezTo>
                    <a:lnTo>
                      <a:pt x="31522" y="5090"/>
                    </a:lnTo>
                    <a:cubicBezTo>
                      <a:pt x="31522" y="6982"/>
                      <a:pt x="31922" y="8927"/>
                      <a:pt x="32109" y="10792"/>
                    </a:cubicBezTo>
                    <a:cubicBezTo>
                      <a:pt x="32215" y="11778"/>
                      <a:pt x="32322" y="12764"/>
                      <a:pt x="32402" y="13723"/>
                    </a:cubicBezTo>
                    <a:cubicBezTo>
                      <a:pt x="32455" y="14389"/>
                      <a:pt x="32828" y="15881"/>
                      <a:pt x="32615" y="16681"/>
                    </a:cubicBezTo>
                    <a:cubicBezTo>
                      <a:pt x="22170" y="18066"/>
                      <a:pt x="11485" y="16894"/>
                      <a:pt x="1093" y="18812"/>
                    </a:cubicBezTo>
                    <a:cubicBezTo>
                      <a:pt x="1466" y="16761"/>
                      <a:pt x="1306" y="14496"/>
                      <a:pt x="1253" y="12417"/>
                    </a:cubicBezTo>
                    <a:cubicBezTo>
                      <a:pt x="1253" y="11272"/>
                      <a:pt x="1199" y="10099"/>
                      <a:pt x="1146" y="8953"/>
                    </a:cubicBezTo>
                    <a:cubicBezTo>
                      <a:pt x="1093" y="8021"/>
                      <a:pt x="1093" y="7035"/>
                      <a:pt x="800" y="6156"/>
                    </a:cubicBezTo>
                    <a:lnTo>
                      <a:pt x="800" y="6156"/>
                    </a:lnTo>
                    <a:cubicBezTo>
                      <a:pt x="1540" y="6266"/>
                      <a:pt x="2289" y="6303"/>
                      <a:pt x="3038" y="6303"/>
                    </a:cubicBezTo>
                    <a:cubicBezTo>
                      <a:pt x="4096" y="6303"/>
                      <a:pt x="5153" y="6229"/>
                      <a:pt x="6182" y="6182"/>
                    </a:cubicBezTo>
                    <a:cubicBezTo>
                      <a:pt x="8021" y="6102"/>
                      <a:pt x="9993" y="6129"/>
                      <a:pt x="11778" y="5729"/>
                    </a:cubicBezTo>
                    <a:cubicBezTo>
                      <a:pt x="11991" y="5703"/>
                      <a:pt x="12098" y="5516"/>
                      <a:pt x="12071" y="5330"/>
                    </a:cubicBezTo>
                    <a:cubicBezTo>
                      <a:pt x="13110" y="4051"/>
                      <a:pt x="14043" y="2718"/>
                      <a:pt x="14869" y="1306"/>
                    </a:cubicBezTo>
                    <a:close/>
                    <a:moveTo>
                      <a:pt x="14802" y="0"/>
                    </a:moveTo>
                    <a:cubicBezTo>
                      <a:pt x="14642" y="0"/>
                      <a:pt x="14482" y="80"/>
                      <a:pt x="14389" y="240"/>
                    </a:cubicBezTo>
                    <a:cubicBezTo>
                      <a:pt x="13430" y="1759"/>
                      <a:pt x="12337" y="3278"/>
                      <a:pt x="11618" y="4957"/>
                    </a:cubicBezTo>
                    <a:cubicBezTo>
                      <a:pt x="11462" y="4952"/>
                      <a:pt x="11306" y="4950"/>
                      <a:pt x="11150" y="4950"/>
                    </a:cubicBezTo>
                    <a:cubicBezTo>
                      <a:pt x="9410" y="4950"/>
                      <a:pt x="7652" y="5203"/>
                      <a:pt x="5916" y="5276"/>
                    </a:cubicBezTo>
                    <a:cubicBezTo>
                      <a:pt x="4157" y="5383"/>
                      <a:pt x="2345" y="5303"/>
                      <a:pt x="587" y="5649"/>
                    </a:cubicBezTo>
                    <a:cubicBezTo>
                      <a:pt x="533" y="5649"/>
                      <a:pt x="480" y="5703"/>
                      <a:pt x="453" y="5756"/>
                    </a:cubicBezTo>
                    <a:cubicBezTo>
                      <a:pt x="347" y="5756"/>
                      <a:pt x="267" y="5836"/>
                      <a:pt x="240" y="5916"/>
                    </a:cubicBezTo>
                    <a:cubicBezTo>
                      <a:pt x="0" y="6902"/>
                      <a:pt x="160" y="7941"/>
                      <a:pt x="187" y="8953"/>
                    </a:cubicBezTo>
                    <a:cubicBezTo>
                      <a:pt x="240" y="10019"/>
                      <a:pt x="267" y="11085"/>
                      <a:pt x="293" y="12178"/>
                    </a:cubicBezTo>
                    <a:cubicBezTo>
                      <a:pt x="320" y="14363"/>
                      <a:pt x="54" y="16654"/>
                      <a:pt x="240" y="18839"/>
                    </a:cubicBezTo>
                    <a:cubicBezTo>
                      <a:pt x="267" y="18919"/>
                      <a:pt x="293" y="18999"/>
                      <a:pt x="347" y="19079"/>
                    </a:cubicBezTo>
                    <a:cubicBezTo>
                      <a:pt x="244" y="19259"/>
                      <a:pt x="339" y="19587"/>
                      <a:pt x="608" y="19587"/>
                    </a:cubicBezTo>
                    <a:cubicBezTo>
                      <a:pt x="619" y="19587"/>
                      <a:pt x="629" y="19586"/>
                      <a:pt x="640" y="19585"/>
                    </a:cubicBezTo>
                    <a:cubicBezTo>
                      <a:pt x="11272" y="18439"/>
                      <a:pt x="22010" y="19052"/>
                      <a:pt x="32615" y="17667"/>
                    </a:cubicBezTo>
                    <a:cubicBezTo>
                      <a:pt x="32668" y="17667"/>
                      <a:pt x="32721" y="17640"/>
                      <a:pt x="32748" y="17613"/>
                    </a:cubicBezTo>
                    <a:cubicBezTo>
                      <a:pt x="32792" y="17624"/>
                      <a:pt x="32836" y="17631"/>
                      <a:pt x="32881" y="17631"/>
                    </a:cubicBezTo>
                    <a:cubicBezTo>
                      <a:pt x="32943" y="17631"/>
                      <a:pt x="33005" y="17618"/>
                      <a:pt x="33068" y="17587"/>
                    </a:cubicBezTo>
                    <a:cubicBezTo>
                      <a:pt x="33734" y="17240"/>
                      <a:pt x="33654" y="16654"/>
                      <a:pt x="33601" y="15961"/>
                    </a:cubicBezTo>
                    <a:cubicBezTo>
                      <a:pt x="33521" y="14629"/>
                      <a:pt x="33361" y="13323"/>
                      <a:pt x="33228" y="12018"/>
                    </a:cubicBezTo>
                    <a:cubicBezTo>
                      <a:pt x="32961" y="9593"/>
                      <a:pt x="32908" y="6928"/>
                      <a:pt x="32162" y="4584"/>
                    </a:cubicBezTo>
                    <a:cubicBezTo>
                      <a:pt x="32123" y="4448"/>
                      <a:pt x="32000" y="4355"/>
                      <a:pt x="31864" y="4355"/>
                    </a:cubicBezTo>
                    <a:cubicBezTo>
                      <a:pt x="31813" y="4355"/>
                      <a:pt x="31760" y="4368"/>
                      <a:pt x="31709" y="4397"/>
                    </a:cubicBezTo>
                    <a:cubicBezTo>
                      <a:pt x="31629" y="4317"/>
                      <a:pt x="31549" y="4290"/>
                      <a:pt x="31442" y="4290"/>
                    </a:cubicBezTo>
                    <a:cubicBezTo>
                      <a:pt x="31126" y="4283"/>
                      <a:pt x="30809" y="4280"/>
                      <a:pt x="30491" y="4280"/>
                    </a:cubicBezTo>
                    <a:cubicBezTo>
                      <a:pt x="28558" y="4280"/>
                      <a:pt x="26597" y="4401"/>
                      <a:pt x="24674" y="4424"/>
                    </a:cubicBezTo>
                    <a:cubicBezTo>
                      <a:pt x="22543" y="4424"/>
                      <a:pt x="20411" y="4424"/>
                      <a:pt x="18306" y="4504"/>
                    </a:cubicBezTo>
                    <a:cubicBezTo>
                      <a:pt x="18279" y="4450"/>
                      <a:pt x="18253" y="4370"/>
                      <a:pt x="18199" y="4317"/>
                    </a:cubicBezTo>
                    <a:cubicBezTo>
                      <a:pt x="17214" y="2958"/>
                      <a:pt x="16201" y="1599"/>
                      <a:pt x="15215" y="240"/>
                    </a:cubicBezTo>
                    <a:cubicBezTo>
                      <a:pt x="15122" y="80"/>
                      <a:pt x="14962" y="0"/>
                      <a:pt x="1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05;p21">
                <a:extLst>
                  <a:ext uri="{FF2B5EF4-FFF2-40B4-BE49-F238E27FC236}">
                    <a16:creationId xmlns:a16="http://schemas.microsoft.com/office/drawing/2014/main" id="{8C033716-E1B1-EC52-8611-25056B27EE5F}"/>
                  </a:ext>
                </a:extLst>
              </p:cNvPr>
              <p:cNvSpPr/>
              <p:nvPr/>
            </p:nvSpPr>
            <p:spPr>
              <a:xfrm>
                <a:off x="6584475" y="4474150"/>
                <a:ext cx="504300" cy="31500"/>
              </a:xfrm>
              <a:custGeom>
                <a:avLst/>
                <a:gdLst/>
                <a:ahLst/>
                <a:cxnLst/>
                <a:rect l="l" t="t" r="r" b="b"/>
                <a:pathLst>
                  <a:path w="20172" h="1260" extrusionOk="0">
                    <a:moveTo>
                      <a:pt x="18865" y="1"/>
                    </a:moveTo>
                    <a:cubicBezTo>
                      <a:pt x="17536" y="1"/>
                      <a:pt x="16172" y="147"/>
                      <a:pt x="14843" y="190"/>
                    </a:cubicBezTo>
                    <a:cubicBezTo>
                      <a:pt x="13271" y="243"/>
                      <a:pt x="11698" y="296"/>
                      <a:pt x="10126" y="350"/>
                    </a:cubicBezTo>
                    <a:cubicBezTo>
                      <a:pt x="6876" y="430"/>
                      <a:pt x="3625" y="483"/>
                      <a:pt x="401" y="563"/>
                    </a:cubicBezTo>
                    <a:cubicBezTo>
                      <a:pt x="1" y="563"/>
                      <a:pt x="1" y="1149"/>
                      <a:pt x="401" y="1149"/>
                    </a:cubicBezTo>
                    <a:cubicBezTo>
                      <a:pt x="1991" y="1225"/>
                      <a:pt x="3581" y="1259"/>
                      <a:pt x="5168" y="1259"/>
                    </a:cubicBezTo>
                    <a:cubicBezTo>
                      <a:pt x="6906" y="1259"/>
                      <a:pt x="8640" y="1219"/>
                      <a:pt x="10366" y="1149"/>
                    </a:cubicBezTo>
                    <a:cubicBezTo>
                      <a:pt x="13457" y="1043"/>
                      <a:pt x="16841" y="1122"/>
                      <a:pt x="19879" y="483"/>
                    </a:cubicBezTo>
                    <a:cubicBezTo>
                      <a:pt x="20172" y="430"/>
                      <a:pt x="20065" y="57"/>
                      <a:pt x="19825" y="30"/>
                    </a:cubicBezTo>
                    <a:cubicBezTo>
                      <a:pt x="19508" y="9"/>
                      <a:pt x="19188" y="1"/>
                      <a:pt x="18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607;p21">
              <a:extLst>
                <a:ext uri="{FF2B5EF4-FFF2-40B4-BE49-F238E27FC236}">
                  <a16:creationId xmlns:a16="http://schemas.microsoft.com/office/drawing/2014/main" id="{7C8689D9-AD8E-522C-4FEF-E7D57B9F58B5}"/>
                </a:ext>
              </a:extLst>
            </p:cNvPr>
            <p:cNvSpPr txBox="1"/>
            <p:nvPr/>
          </p:nvSpPr>
          <p:spPr>
            <a:xfrm>
              <a:off x="418690" y="2211218"/>
              <a:ext cx="1951298" cy="4414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400" b="1" dirty="0">
                  <a:ea typeface="Fira Sans Extra Condensed"/>
                  <a:cs typeface="Fira Sans Extra Condensed"/>
                  <a:sym typeface="Fira Sans Extra Condensed"/>
                </a:rPr>
                <a:t>Recomendaciones para la Sostenibilidad</a:t>
              </a:r>
            </a:p>
          </p:txBody>
        </p:sp>
      </p:grpSp>
      <p:grpSp>
        <p:nvGrpSpPr>
          <p:cNvPr id="99" name="Grupo 98">
            <a:extLst>
              <a:ext uri="{FF2B5EF4-FFF2-40B4-BE49-F238E27FC236}">
                <a16:creationId xmlns:a16="http://schemas.microsoft.com/office/drawing/2014/main" id="{D2C7DCCB-5CA9-4997-E4DE-5C81431AF637}"/>
              </a:ext>
            </a:extLst>
          </p:cNvPr>
          <p:cNvGrpSpPr/>
          <p:nvPr/>
        </p:nvGrpSpPr>
        <p:grpSpPr>
          <a:xfrm>
            <a:off x="9461500" y="1924917"/>
            <a:ext cx="2055985" cy="1001097"/>
            <a:chOff x="380590" y="2020194"/>
            <a:chExt cx="2055985" cy="1001097"/>
          </a:xfrm>
        </p:grpSpPr>
        <p:grpSp>
          <p:nvGrpSpPr>
            <p:cNvPr id="100" name="Google Shape;603;p21">
              <a:extLst>
                <a:ext uri="{FF2B5EF4-FFF2-40B4-BE49-F238E27FC236}">
                  <a16:creationId xmlns:a16="http://schemas.microsoft.com/office/drawing/2014/main" id="{06A96CF1-C0BE-50A9-DEAD-837DA8C85717}"/>
                </a:ext>
              </a:extLst>
            </p:cNvPr>
            <p:cNvGrpSpPr/>
            <p:nvPr/>
          </p:nvGrpSpPr>
          <p:grpSpPr>
            <a:xfrm rot="10800000">
              <a:off x="380590" y="2020194"/>
              <a:ext cx="2055985" cy="1001097"/>
              <a:chOff x="6011175" y="3633035"/>
              <a:chExt cx="1555272" cy="872615"/>
            </a:xfrm>
          </p:grpSpPr>
          <p:sp>
            <p:nvSpPr>
              <p:cNvPr id="102" name="Google Shape;604;p21">
                <a:extLst>
                  <a:ext uri="{FF2B5EF4-FFF2-40B4-BE49-F238E27FC236}">
                    <a16:creationId xmlns:a16="http://schemas.microsoft.com/office/drawing/2014/main" id="{34684001-A665-45F7-86DC-8B10862EFE01}"/>
                  </a:ext>
                </a:extLst>
              </p:cNvPr>
              <p:cNvSpPr/>
              <p:nvPr/>
            </p:nvSpPr>
            <p:spPr>
              <a:xfrm>
                <a:off x="6011175" y="3633035"/>
                <a:ext cx="1555272" cy="872615"/>
              </a:xfrm>
              <a:custGeom>
                <a:avLst/>
                <a:gdLst/>
                <a:ahLst/>
                <a:cxnLst/>
                <a:rect l="l" t="t" r="r" b="b"/>
                <a:pathLst>
                  <a:path w="33734" h="19587" extrusionOk="0">
                    <a:moveTo>
                      <a:pt x="14869" y="1306"/>
                    </a:moveTo>
                    <a:cubicBezTo>
                      <a:pt x="15748" y="2425"/>
                      <a:pt x="16627" y="3598"/>
                      <a:pt x="17480" y="4743"/>
                    </a:cubicBezTo>
                    <a:cubicBezTo>
                      <a:pt x="17533" y="4823"/>
                      <a:pt x="17613" y="4877"/>
                      <a:pt x="17720" y="4903"/>
                    </a:cubicBezTo>
                    <a:cubicBezTo>
                      <a:pt x="17747" y="4930"/>
                      <a:pt x="17800" y="4983"/>
                      <a:pt x="17880" y="4983"/>
                    </a:cubicBezTo>
                    <a:cubicBezTo>
                      <a:pt x="19788" y="5188"/>
                      <a:pt x="21715" y="5315"/>
                      <a:pt x="23662" y="5315"/>
                    </a:cubicBezTo>
                    <a:cubicBezTo>
                      <a:pt x="23999" y="5315"/>
                      <a:pt x="24336" y="5311"/>
                      <a:pt x="24674" y="5303"/>
                    </a:cubicBezTo>
                    <a:cubicBezTo>
                      <a:pt x="25314" y="5303"/>
                      <a:pt x="25960" y="5307"/>
                      <a:pt x="26608" y="5307"/>
                    </a:cubicBezTo>
                    <a:cubicBezTo>
                      <a:pt x="28229" y="5307"/>
                      <a:pt x="29863" y="5280"/>
                      <a:pt x="31442" y="5090"/>
                    </a:cubicBezTo>
                    <a:lnTo>
                      <a:pt x="31522" y="5090"/>
                    </a:lnTo>
                    <a:cubicBezTo>
                      <a:pt x="31522" y="6982"/>
                      <a:pt x="31922" y="8927"/>
                      <a:pt x="32109" y="10792"/>
                    </a:cubicBezTo>
                    <a:cubicBezTo>
                      <a:pt x="32215" y="11778"/>
                      <a:pt x="32322" y="12764"/>
                      <a:pt x="32402" y="13723"/>
                    </a:cubicBezTo>
                    <a:cubicBezTo>
                      <a:pt x="32455" y="14389"/>
                      <a:pt x="32828" y="15881"/>
                      <a:pt x="32615" y="16681"/>
                    </a:cubicBezTo>
                    <a:cubicBezTo>
                      <a:pt x="22170" y="18066"/>
                      <a:pt x="11485" y="16894"/>
                      <a:pt x="1093" y="18812"/>
                    </a:cubicBezTo>
                    <a:cubicBezTo>
                      <a:pt x="1466" y="16761"/>
                      <a:pt x="1306" y="14496"/>
                      <a:pt x="1253" y="12417"/>
                    </a:cubicBezTo>
                    <a:cubicBezTo>
                      <a:pt x="1253" y="11272"/>
                      <a:pt x="1199" y="10099"/>
                      <a:pt x="1146" y="8953"/>
                    </a:cubicBezTo>
                    <a:cubicBezTo>
                      <a:pt x="1093" y="8021"/>
                      <a:pt x="1093" y="7035"/>
                      <a:pt x="800" y="6156"/>
                    </a:cubicBezTo>
                    <a:lnTo>
                      <a:pt x="800" y="6156"/>
                    </a:lnTo>
                    <a:cubicBezTo>
                      <a:pt x="1540" y="6266"/>
                      <a:pt x="2289" y="6303"/>
                      <a:pt x="3038" y="6303"/>
                    </a:cubicBezTo>
                    <a:cubicBezTo>
                      <a:pt x="4096" y="6303"/>
                      <a:pt x="5153" y="6229"/>
                      <a:pt x="6182" y="6182"/>
                    </a:cubicBezTo>
                    <a:cubicBezTo>
                      <a:pt x="8021" y="6102"/>
                      <a:pt x="9993" y="6129"/>
                      <a:pt x="11778" y="5729"/>
                    </a:cubicBezTo>
                    <a:cubicBezTo>
                      <a:pt x="11991" y="5703"/>
                      <a:pt x="12098" y="5516"/>
                      <a:pt x="12071" y="5330"/>
                    </a:cubicBezTo>
                    <a:cubicBezTo>
                      <a:pt x="13110" y="4051"/>
                      <a:pt x="14043" y="2718"/>
                      <a:pt x="14869" y="1306"/>
                    </a:cubicBezTo>
                    <a:close/>
                    <a:moveTo>
                      <a:pt x="14802" y="0"/>
                    </a:moveTo>
                    <a:cubicBezTo>
                      <a:pt x="14642" y="0"/>
                      <a:pt x="14482" y="80"/>
                      <a:pt x="14389" y="240"/>
                    </a:cubicBezTo>
                    <a:cubicBezTo>
                      <a:pt x="13430" y="1759"/>
                      <a:pt x="12337" y="3278"/>
                      <a:pt x="11618" y="4957"/>
                    </a:cubicBezTo>
                    <a:cubicBezTo>
                      <a:pt x="11462" y="4952"/>
                      <a:pt x="11306" y="4950"/>
                      <a:pt x="11150" y="4950"/>
                    </a:cubicBezTo>
                    <a:cubicBezTo>
                      <a:pt x="9410" y="4950"/>
                      <a:pt x="7652" y="5203"/>
                      <a:pt x="5916" y="5276"/>
                    </a:cubicBezTo>
                    <a:cubicBezTo>
                      <a:pt x="4157" y="5383"/>
                      <a:pt x="2345" y="5303"/>
                      <a:pt x="587" y="5649"/>
                    </a:cubicBezTo>
                    <a:cubicBezTo>
                      <a:pt x="533" y="5649"/>
                      <a:pt x="480" y="5703"/>
                      <a:pt x="453" y="5756"/>
                    </a:cubicBezTo>
                    <a:cubicBezTo>
                      <a:pt x="347" y="5756"/>
                      <a:pt x="267" y="5836"/>
                      <a:pt x="240" y="5916"/>
                    </a:cubicBezTo>
                    <a:cubicBezTo>
                      <a:pt x="0" y="6902"/>
                      <a:pt x="160" y="7941"/>
                      <a:pt x="187" y="8953"/>
                    </a:cubicBezTo>
                    <a:cubicBezTo>
                      <a:pt x="240" y="10019"/>
                      <a:pt x="267" y="11085"/>
                      <a:pt x="293" y="12178"/>
                    </a:cubicBezTo>
                    <a:cubicBezTo>
                      <a:pt x="320" y="14363"/>
                      <a:pt x="54" y="16654"/>
                      <a:pt x="240" y="18839"/>
                    </a:cubicBezTo>
                    <a:cubicBezTo>
                      <a:pt x="267" y="18919"/>
                      <a:pt x="293" y="18999"/>
                      <a:pt x="347" y="19079"/>
                    </a:cubicBezTo>
                    <a:cubicBezTo>
                      <a:pt x="244" y="19259"/>
                      <a:pt x="339" y="19587"/>
                      <a:pt x="608" y="19587"/>
                    </a:cubicBezTo>
                    <a:cubicBezTo>
                      <a:pt x="619" y="19587"/>
                      <a:pt x="629" y="19586"/>
                      <a:pt x="640" y="19585"/>
                    </a:cubicBezTo>
                    <a:cubicBezTo>
                      <a:pt x="11272" y="18439"/>
                      <a:pt x="22010" y="19052"/>
                      <a:pt x="32615" y="17667"/>
                    </a:cubicBezTo>
                    <a:cubicBezTo>
                      <a:pt x="32668" y="17667"/>
                      <a:pt x="32721" y="17640"/>
                      <a:pt x="32748" y="17613"/>
                    </a:cubicBezTo>
                    <a:cubicBezTo>
                      <a:pt x="32792" y="17624"/>
                      <a:pt x="32836" y="17631"/>
                      <a:pt x="32881" y="17631"/>
                    </a:cubicBezTo>
                    <a:cubicBezTo>
                      <a:pt x="32943" y="17631"/>
                      <a:pt x="33005" y="17618"/>
                      <a:pt x="33068" y="17587"/>
                    </a:cubicBezTo>
                    <a:cubicBezTo>
                      <a:pt x="33734" y="17240"/>
                      <a:pt x="33654" y="16654"/>
                      <a:pt x="33601" y="15961"/>
                    </a:cubicBezTo>
                    <a:cubicBezTo>
                      <a:pt x="33521" y="14629"/>
                      <a:pt x="33361" y="13323"/>
                      <a:pt x="33228" y="12018"/>
                    </a:cubicBezTo>
                    <a:cubicBezTo>
                      <a:pt x="32961" y="9593"/>
                      <a:pt x="32908" y="6928"/>
                      <a:pt x="32162" y="4584"/>
                    </a:cubicBezTo>
                    <a:cubicBezTo>
                      <a:pt x="32123" y="4448"/>
                      <a:pt x="32000" y="4355"/>
                      <a:pt x="31864" y="4355"/>
                    </a:cubicBezTo>
                    <a:cubicBezTo>
                      <a:pt x="31813" y="4355"/>
                      <a:pt x="31760" y="4368"/>
                      <a:pt x="31709" y="4397"/>
                    </a:cubicBezTo>
                    <a:cubicBezTo>
                      <a:pt x="31629" y="4317"/>
                      <a:pt x="31549" y="4290"/>
                      <a:pt x="31442" y="4290"/>
                    </a:cubicBezTo>
                    <a:cubicBezTo>
                      <a:pt x="31126" y="4283"/>
                      <a:pt x="30809" y="4280"/>
                      <a:pt x="30491" y="4280"/>
                    </a:cubicBezTo>
                    <a:cubicBezTo>
                      <a:pt x="28558" y="4280"/>
                      <a:pt x="26597" y="4401"/>
                      <a:pt x="24674" y="4424"/>
                    </a:cubicBezTo>
                    <a:cubicBezTo>
                      <a:pt x="22543" y="4424"/>
                      <a:pt x="20411" y="4424"/>
                      <a:pt x="18306" y="4504"/>
                    </a:cubicBezTo>
                    <a:cubicBezTo>
                      <a:pt x="18279" y="4450"/>
                      <a:pt x="18253" y="4370"/>
                      <a:pt x="18199" y="4317"/>
                    </a:cubicBezTo>
                    <a:cubicBezTo>
                      <a:pt x="17214" y="2958"/>
                      <a:pt x="16201" y="1599"/>
                      <a:pt x="15215" y="240"/>
                    </a:cubicBezTo>
                    <a:cubicBezTo>
                      <a:pt x="15122" y="80"/>
                      <a:pt x="14962" y="0"/>
                      <a:pt x="148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05;p21">
                <a:extLst>
                  <a:ext uri="{FF2B5EF4-FFF2-40B4-BE49-F238E27FC236}">
                    <a16:creationId xmlns:a16="http://schemas.microsoft.com/office/drawing/2014/main" id="{7B45F8A5-94C8-9A37-FC60-BACC61FAE902}"/>
                  </a:ext>
                </a:extLst>
              </p:cNvPr>
              <p:cNvSpPr/>
              <p:nvPr/>
            </p:nvSpPr>
            <p:spPr>
              <a:xfrm>
                <a:off x="6584475" y="4474150"/>
                <a:ext cx="504300" cy="31500"/>
              </a:xfrm>
              <a:custGeom>
                <a:avLst/>
                <a:gdLst/>
                <a:ahLst/>
                <a:cxnLst/>
                <a:rect l="l" t="t" r="r" b="b"/>
                <a:pathLst>
                  <a:path w="20172" h="1260" extrusionOk="0">
                    <a:moveTo>
                      <a:pt x="18865" y="1"/>
                    </a:moveTo>
                    <a:cubicBezTo>
                      <a:pt x="17536" y="1"/>
                      <a:pt x="16172" y="147"/>
                      <a:pt x="14843" y="190"/>
                    </a:cubicBezTo>
                    <a:cubicBezTo>
                      <a:pt x="13271" y="243"/>
                      <a:pt x="11698" y="296"/>
                      <a:pt x="10126" y="350"/>
                    </a:cubicBezTo>
                    <a:cubicBezTo>
                      <a:pt x="6876" y="430"/>
                      <a:pt x="3625" y="483"/>
                      <a:pt x="401" y="563"/>
                    </a:cubicBezTo>
                    <a:cubicBezTo>
                      <a:pt x="1" y="563"/>
                      <a:pt x="1" y="1149"/>
                      <a:pt x="401" y="1149"/>
                    </a:cubicBezTo>
                    <a:cubicBezTo>
                      <a:pt x="1991" y="1225"/>
                      <a:pt x="3581" y="1259"/>
                      <a:pt x="5168" y="1259"/>
                    </a:cubicBezTo>
                    <a:cubicBezTo>
                      <a:pt x="6906" y="1259"/>
                      <a:pt x="8640" y="1219"/>
                      <a:pt x="10366" y="1149"/>
                    </a:cubicBezTo>
                    <a:cubicBezTo>
                      <a:pt x="13457" y="1043"/>
                      <a:pt x="16841" y="1122"/>
                      <a:pt x="19879" y="483"/>
                    </a:cubicBezTo>
                    <a:cubicBezTo>
                      <a:pt x="20172" y="430"/>
                      <a:pt x="20065" y="57"/>
                      <a:pt x="19825" y="30"/>
                    </a:cubicBezTo>
                    <a:cubicBezTo>
                      <a:pt x="19508" y="9"/>
                      <a:pt x="19188" y="1"/>
                      <a:pt x="18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07;p21">
              <a:extLst>
                <a:ext uri="{FF2B5EF4-FFF2-40B4-BE49-F238E27FC236}">
                  <a16:creationId xmlns:a16="http://schemas.microsoft.com/office/drawing/2014/main" id="{D9D863A5-2422-D260-3625-0E0FF988354F}"/>
                </a:ext>
              </a:extLst>
            </p:cNvPr>
            <p:cNvSpPr txBox="1"/>
            <p:nvPr/>
          </p:nvSpPr>
          <p:spPr>
            <a:xfrm>
              <a:off x="487930" y="2211218"/>
              <a:ext cx="1817161" cy="44147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400" b="1" dirty="0">
                  <a:ea typeface="Fira Sans Extra Condensed"/>
                  <a:cs typeface="Fira Sans Extra Condensed"/>
                  <a:sym typeface="Fira Sans Extra Condensed"/>
                </a:rPr>
                <a:t>Producción de Materiales Técnicos</a:t>
              </a:r>
            </a:p>
          </p:txBody>
        </p:sp>
      </p:grpSp>
    </p:spTree>
    <p:extLst>
      <p:ext uri="{BB962C8B-B14F-4D97-AF65-F5344CB8AC3E}">
        <p14:creationId xmlns:p14="http://schemas.microsoft.com/office/powerpoint/2010/main" val="360871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3FF39D-8E86-7954-4B4D-905997D6994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3DFFC7D-E6F7-72E3-D729-E0D71C59B40D}"/>
              </a:ext>
            </a:extLst>
          </p:cNvPr>
          <p:cNvPicPr>
            <a:picLocks noChangeAspect="1"/>
          </p:cNvPicPr>
          <p:nvPr/>
        </p:nvPicPr>
        <p:blipFill>
          <a:blip r:embed="rId3"/>
          <a:stretch>
            <a:fillRect/>
          </a:stretch>
        </p:blipFill>
        <p:spPr>
          <a:xfrm>
            <a:off x="10666413" y="121697"/>
            <a:ext cx="1407735" cy="526256"/>
          </a:xfrm>
          <a:prstGeom prst="rect">
            <a:avLst/>
          </a:prstGeom>
        </p:spPr>
      </p:pic>
      <p:pic>
        <p:nvPicPr>
          <p:cNvPr id="57" name="Imagen 56">
            <a:extLst>
              <a:ext uri="{FF2B5EF4-FFF2-40B4-BE49-F238E27FC236}">
                <a16:creationId xmlns:a16="http://schemas.microsoft.com/office/drawing/2014/main" id="{73F3141E-9652-7851-36B9-4B07B525FA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18" y="62890"/>
            <a:ext cx="874522" cy="806749"/>
          </a:xfrm>
          <a:prstGeom prst="rect">
            <a:avLst/>
          </a:prstGeom>
        </p:spPr>
      </p:pic>
      <p:sp>
        <p:nvSpPr>
          <p:cNvPr id="2" name="TextBox 15">
            <a:extLst>
              <a:ext uri="{FF2B5EF4-FFF2-40B4-BE49-F238E27FC236}">
                <a16:creationId xmlns:a16="http://schemas.microsoft.com/office/drawing/2014/main" id="{583BC6F3-A606-CCD3-D7BC-AC86F58F9000}"/>
              </a:ext>
            </a:extLst>
          </p:cNvPr>
          <p:cNvSpPr txBox="1"/>
          <p:nvPr/>
        </p:nvSpPr>
        <p:spPr>
          <a:xfrm>
            <a:off x="1363455" y="3855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FOCALIZACIÓN</a:t>
            </a:r>
          </a:p>
        </p:txBody>
      </p:sp>
      <p:sp>
        <p:nvSpPr>
          <p:cNvPr id="3" name="Google Shape;1616;p35">
            <a:extLst>
              <a:ext uri="{FF2B5EF4-FFF2-40B4-BE49-F238E27FC236}">
                <a16:creationId xmlns:a16="http://schemas.microsoft.com/office/drawing/2014/main" id="{5D75B849-7FC6-8552-3C9D-CAE5ABA7D63F}"/>
              </a:ext>
            </a:extLst>
          </p:cNvPr>
          <p:cNvSpPr/>
          <p:nvPr/>
        </p:nvSpPr>
        <p:spPr>
          <a:xfrm rot="5400000">
            <a:off x="-402808" y="4311658"/>
            <a:ext cx="3856789" cy="267342"/>
          </a:xfrm>
          <a:custGeom>
            <a:avLst/>
            <a:gdLst/>
            <a:ahLst/>
            <a:cxnLst/>
            <a:rect l="l" t="t" r="r" b="b"/>
            <a:pathLst>
              <a:path w="282367" h="7374" extrusionOk="0">
                <a:moveTo>
                  <a:pt x="280878" y="1"/>
                </a:moveTo>
                <a:cubicBezTo>
                  <a:pt x="280690" y="1"/>
                  <a:pt x="280527" y="114"/>
                  <a:pt x="280554" y="361"/>
                </a:cubicBezTo>
                <a:cubicBezTo>
                  <a:pt x="280634" y="920"/>
                  <a:pt x="280687" y="1480"/>
                  <a:pt x="280767" y="2040"/>
                </a:cubicBezTo>
                <a:cubicBezTo>
                  <a:pt x="268247" y="2162"/>
                  <a:pt x="255727" y="2200"/>
                  <a:pt x="243210" y="2200"/>
                </a:cubicBezTo>
                <a:cubicBezTo>
                  <a:pt x="228554" y="2200"/>
                  <a:pt x="213902" y="2148"/>
                  <a:pt x="199258" y="2119"/>
                </a:cubicBezTo>
                <a:cubicBezTo>
                  <a:pt x="192882" y="2107"/>
                  <a:pt x="186507" y="2099"/>
                  <a:pt x="180131" y="2099"/>
                </a:cubicBezTo>
                <a:cubicBezTo>
                  <a:pt x="159193" y="2099"/>
                  <a:pt x="138252" y="2186"/>
                  <a:pt x="117295" y="2493"/>
                </a:cubicBezTo>
                <a:cubicBezTo>
                  <a:pt x="101947" y="2732"/>
                  <a:pt x="16600" y="2946"/>
                  <a:pt x="1279" y="3851"/>
                </a:cubicBezTo>
                <a:cubicBezTo>
                  <a:pt x="1199" y="3239"/>
                  <a:pt x="1119" y="2626"/>
                  <a:pt x="1013" y="2013"/>
                </a:cubicBezTo>
                <a:cubicBezTo>
                  <a:pt x="959" y="1813"/>
                  <a:pt x="786" y="1713"/>
                  <a:pt x="613" y="1713"/>
                </a:cubicBezTo>
                <a:cubicBezTo>
                  <a:pt x="440" y="1713"/>
                  <a:pt x="267" y="1813"/>
                  <a:pt x="213" y="2013"/>
                </a:cubicBezTo>
                <a:cubicBezTo>
                  <a:pt x="0" y="3638"/>
                  <a:pt x="53" y="5264"/>
                  <a:pt x="320" y="6889"/>
                </a:cubicBezTo>
                <a:cubicBezTo>
                  <a:pt x="373" y="7228"/>
                  <a:pt x="611" y="7373"/>
                  <a:pt x="871" y="7373"/>
                </a:cubicBezTo>
                <a:cubicBezTo>
                  <a:pt x="1264" y="7373"/>
                  <a:pt x="1706" y="7040"/>
                  <a:pt x="1625" y="6543"/>
                </a:cubicBezTo>
                <a:cubicBezTo>
                  <a:pt x="1546" y="5930"/>
                  <a:pt x="1466" y="5317"/>
                  <a:pt x="1386" y="4704"/>
                </a:cubicBezTo>
                <a:cubicBezTo>
                  <a:pt x="15055" y="4571"/>
                  <a:pt x="98616" y="4118"/>
                  <a:pt x="112259" y="3905"/>
                </a:cubicBezTo>
                <a:cubicBezTo>
                  <a:pt x="126008" y="3692"/>
                  <a:pt x="139784" y="3558"/>
                  <a:pt x="153533" y="3505"/>
                </a:cubicBezTo>
                <a:cubicBezTo>
                  <a:pt x="161850" y="3473"/>
                  <a:pt x="170164" y="3462"/>
                  <a:pt x="178478" y="3462"/>
                </a:cubicBezTo>
                <a:cubicBezTo>
                  <a:pt x="192534" y="3462"/>
                  <a:pt x="206588" y="3492"/>
                  <a:pt x="220647" y="3492"/>
                </a:cubicBezTo>
                <a:cubicBezTo>
                  <a:pt x="225552" y="3492"/>
                  <a:pt x="230457" y="3488"/>
                  <a:pt x="235363" y="3478"/>
                </a:cubicBezTo>
                <a:cubicBezTo>
                  <a:pt x="250551" y="3452"/>
                  <a:pt x="265739" y="3452"/>
                  <a:pt x="280927" y="3345"/>
                </a:cubicBezTo>
                <a:cubicBezTo>
                  <a:pt x="280927" y="3798"/>
                  <a:pt x="281060" y="4251"/>
                  <a:pt x="281274" y="4624"/>
                </a:cubicBezTo>
                <a:cubicBezTo>
                  <a:pt x="281381" y="4779"/>
                  <a:pt x="281541" y="4854"/>
                  <a:pt x="281697" y="4854"/>
                </a:cubicBezTo>
                <a:cubicBezTo>
                  <a:pt x="281891" y="4854"/>
                  <a:pt x="282079" y="4739"/>
                  <a:pt x="282153" y="4518"/>
                </a:cubicBezTo>
                <a:cubicBezTo>
                  <a:pt x="282366" y="4011"/>
                  <a:pt x="282233" y="3398"/>
                  <a:pt x="282100" y="2839"/>
                </a:cubicBezTo>
                <a:cubicBezTo>
                  <a:pt x="282153" y="2626"/>
                  <a:pt x="282100" y="2386"/>
                  <a:pt x="281966" y="2226"/>
                </a:cubicBezTo>
                <a:cubicBezTo>
                  <a:pt x="281806" y="1560"/>
                  <a:pt x="281593" y="894"/>
                  <a:pt x="281327" y="281"/>
                </a:cubicBezTo>
                <a:cubicBezTo>
                  <a:pt x="281249" y="100"/>
                  <a:pt x="281053" y="1"/>
                  <a:pt x="280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18;p35">
            <a:extLst>
              <a:ext uri="{FF2B5EF4-FFF2-40B4-BE49-F238E27FC236}">
                <a16:creationId xmlns:a16="http://schemas.microsoft.com/office/drawing/2014/main" id="{47DDE8D5-E179-144D-06BD-1F895F7298CE}"/>
              </a:ext>
            </a:extLst>
          </p:cNvPr>
          <p:cNvSpPr/>
          <p:nvPr/>
        </p:nvSpPr>
        <p:spPr>
          <a:xfrm>
            <a:off x="3681073" y="1798646"/>
            <a:ext cx="234785" cy="236684"/>
          </a:xfrm>
          <a:custGeom>
            <a:avLst/>
            <a:gdLst/>
            <a:ahLst/>
            <a:cxnLst/>
            <a:rect l="l" t="t" r="r" b="b"/>
            <a:pathLst>
              <a:path w="6476" h="6176" extrusionOk="0">
                <a:moveTo>
                  <a:pt x="3017" y="1"/>
                </a:moveTo>
                <a:cubicBezTo>
                  <a:pt x="2493" y="1"/>
                  <a:pt x="1974" y="158"/>
                  <a:pt x="1520" y="471"/>
                </a:cubicBezTo>
                <a:cubicBezTo>
                  <a:pt x="480" y="1270"/>
                  <a:pt x="1" y="2603"/>
                  <a:pt x="294" y="3882"/>
                </a:cubicBezTo>
                <a:cubicBezTo>
                  <a:pt x="657" y="5231"/>
                  <a:pt x="1904" y="6175"/>
                  <a:pt x="3297" y="6175"/>
                </a:cubicBezTo>
                <a:cubicBezTo>
                  <a:pt x="3335" y="6175"/>
                  <a:pt x="3373" y="6175"/>
                  <a:pt x="3411" y="6173"/>
                </a:cubicBezTo>
                <a:cubicBezTo>
                  <a:pt x="5037" y="6173"/>
                  <a:pt x="6369" y="4894"/>
                  <a:pt x="6422" y="3269"/>
                </a:cubicBezTo>
                <a:cubicBezTo>
                  <a:pt x="6476" y="1830"/>
                  <a:pt x="5516" y="524"/>
                  <a:pt x="4104" y="231"/>
                </a:cubicBezTo>
                <a:cubicBezTo>
                  <a:pt x="3753" y="78"/>
                  <a:pt x="3384" y="1"/>
                  <a:pt x="3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619;p35">
            <a:extLst>
              <a:ext uri="{FF2B5EF4-FFF2-40B4-BE49-F238E27FC236}">
                <a16:creationId xmlns:a16="http://schemas.microsoft.com/office/drawing/2014/main" id="{A922B8F5-D13A-18CC-6736-48758B78F44D}"/>
              </a:ext>
            </a:extLst>
          </p:cNvPr>
          <p:cNvGrpSpPr/>
          <p:nvPr/>
        </p:nvGrpSpPr>
        <p:grpSpPr>
          <a:xfrm rot="16200000">
            <a:off x="5567336" y="560320"/>
            <a:ext cx="1735961" cy="3208305"/>
            <a:chOff x="6164825" y="1048400"/>
            <a:chExt cx="1132450" cy="2216400"/>
          </a:xfrm>
        </p:grpSpPr>
        <p:sp>
          <p:nvSpPr>
            <p:cNvPr id="36" name="Google Shape;1620;p35">
              <a:extLst>
                <a:ext uri="{FF2B5EF4-FFF2-40B4-BE49-F238E27FC236}">
                  <a16:creationId xmlns:a16="http://schemas.microsoft.com/office/drawing/2014/main" id="{C0827A75-3B8B-CA10-5B91-39A95E9CB9F4}"/>
                </a:ext>
              </a:extLst>
            </p:cNvPr>
            <p:cNvSpPr/>
            <p:nvPr/>
          </p:nvSpPr>
          <p:spPr>
            <a:xfrm>
              <a:off x="6184125" y="1298050"/>
              <a:ext cx="1097850" cy="1902525"/>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F1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21;p35">
              <a:extLst>
                <a:ext uri="{FF2B5EF4-FFF2-40B4-BE49-F238E27FC236}">
                  <a16:creationId xmlns:a16="http://schemas.microsoft.com/office/drawing/2014/main" id="{E87F8A14-31D1-841C-A54F-2C51588C40A1}"/>
                </a:ext>
              </a:extLst>
            </p:cNvPr>
            <p:cNvSpPr/>
            <p:nvPr/>
          </p:nvSpPr>
          <p:spPr>
            <a:xfrm>
              <a:off x="6672425" y="1164150"/>
              <a:ext cx="485625" cy="463500"/>
            </a:xfrm>
            <a:custGeom>
              <a:avLst/>
              <a:gdLst/>
              <a:ahLst/>
              <a:cxnLst/>
              <a:rect l="l" t="t" r="r" b="b"/>
              <a:pathLst>
                <a:path w="19425" h="18540" extrusionOk="0">
                  <a:moveTo>
                    <a:pt x="7381" y="0"/>
                  </a:moveTo>
                  <a:cubicBezTo>
                    <a:pt x="7381" y="0"/>
                    <a:pt x="4663" y="187"/>
                    <a:pt x="2532" y="400"/>
                  </a:cubicBezTo>
                  <a:cubicBezTo>
                    <a:pt x="400" y="587"/>
                    <a:pt x="0" y="4663"/>
                    <a:pt x="0" y="4663"/>
                  </a:cubicBezTo>
                  <a:lnTo>
                    <a:pt x="4477" y="5063"/>
                  </a:lnTo>
                  <a:cubicBezTo>
                    <a:pt x="4477" y="5063"/>
                    <a:pt x="5436" y="10499"/>
                    <a:pt x="4850" y="14576"/>
                  </a:cubicBezTo>
                  <a:cubicBezTo>
                    <a:pt x="4359" y="18010"/>
                    <a:pt x="7154" y="18290"/>
                    <a:pt x="8078" y="18290"/>
                  </a:cubicBezTo>
                  <a:cubicBezTo>
                    <a:pt x="8258" y="18290"/>
                    <a:pt x="8367" y="18279"/>
                    <a:pt x="8367" y="18279"/>
                  </a:cubicBezTo>
                  <a:cubicBezTo>
                    <a:pt x="8367" y="18279"/>
                    <a:pt x="10783" y="18540"/>
                    <a:pt x="13199" y="18540"/>
                  </a:cubicBezTo>
                  <a:cubicBezTo>
                    <a:pt x="14407" y="18540"/>
                    <a:pt x="15615" y="18475"/>
                    <a:pt x="16521" y="18279"/>
                  </a:cubicBezTo>
                  <a:cubicBezTo>
                    <a:pt x="19238" y="17693"/>
                    <a:pt x="18865" y="16148"/>
                    <a:pt x="18865" y="16148"/>
                  </a:cubicBezTo>
                  <a:lnTo>
                    <a:pt x="19052" y="11485"/>
                  </a:lnTo>
                  <a:cubicBezTo>
                    <a:pt x="19052" y="11485"/>
                    <a:pt x="19425" y="5436"/>
                    <a:pt x="18865" y="3118"/>
                  </a:cubicBezTo>
                  <a:cubicBezTo>
                    <a:pt x="18279" y="773"/>
                    <a:pt x="14975" y="187"/>
                    <a:pt x="14975" y="187"/>
                  </a:cubicBezTo>
                  <a:lnTo>
                    <a:pt x="7381" y="0"/>
                  </a:lnTo>
                  <a:close/>
                </a:path>
              </a:pathLst>
            </a:custGeom>
            <a:solidFill>
              <a:srgbClr val="B50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rade Gothic Next Heavy" panose="020B0903040303020004" pitchFamily="34" charset="0"/>
              </a:endParaRPr>
            </a:p>
          </p:txBody>
        </p:sp>
        <p:sp>
          <p:nvSpPr>
            <p:cNvPr id="38" name="Google Shape;1622;p35">
              <a:extLst>
                <a:ext uri="{FF2B5EF4-FFF2-40B4-BE49-F238E27FC236}">
                  <a16:creationId xmlns:a16="http://schemas.microsoft.com/office/drawing/2014/main" id="{4F4E7F3F-C0B5-AADB-0F94-194D29C5127B}"/>
                </a:ext>
              </a:extLst>
            </p:cNvPr>
            <p:cNvSpPr/>
            <p:nvPr/>
          </p:nvSpPr>
          <p:spPr>
            <a:xfrm>
              <a:off x="6164825" y="1156275"/>
              <a:ext cx="1132450" cy="2057000"/>
            </a:xfrm>
            <a:custGeom>
              <a:avLst/>
              <a:gdLst/>
              <a:ahLst/>
              <a:cxnLst/>
              <a:rect l="l" t="t" r="r" b="b"/>
              <a:pathLst>
                <a:path w="45298" h="82280" extrusionOk="0">
                  <a:moveTo>
                    <a:pt x="24647" y="4179"/>
                  </a:moveTo>
                  <a:lnTo>
                    <a:pt x="24647" y="4392"/>
                  </a:lnTo>
                  <a:lnTo>
                    <a:pt x="24594" y="4392"/>
                  </a:lnTo>
                  <a:cubicBezTo>
                    <a:pt x="24594" y="4312"/>
                    <a:pt x="24621" y="4259"/>
                    <a:pt x="24647" y="4179"/>
                  </a:cubicBezTo>
                  <a:close/>
                  <a:moveTo>
                    <a:pt x="24115" y="1701"/>
                  </a:moveTo>
                  <a:cubicBezTo>
                    <a:pt x="24301" y="2021"/>
                    <a:pt x="24434" y="2367"/>
                    <a:pt x="24488" y="2713"/>
                  </a:cubicBezTo>
                  <a:cubicBezTo>
                    <a:pt x="24274" y="3246"/>
                    <a:pt x="24115" y="3833"/>
                    <a:pt x="24061" y="4419"/>
                  </a:cubicBezTo>
                  <a:lnTo>
                    <a:pt x="23129" y="4419"/>
                  </a:lnTo>
                  <a:cubicBezTo>
                    <a:pt x="23155" y="3913"/>
                    <a:pt x="23235" y="3380"/>
                    <a:pt x="23422" y="2900"/>
                  </a:cubicBezTo>
                  <a:lnTo>
                    <a:pt x="23448" y="2900"/>
                  </a:lnTo>
                  <a:cubicBezTo>
                    <a:pt x="23608" y="2474"/>
                    <a:pt x="23928" y="2127"/>
                    <a:pt x="24115" y="1701"/>
                  </a:cubicBezTo>
                  <a:close/>
                  <a:moveTo>
                    <a:pt x="21903" y="1754"/>
                  </a:moveTo>
                  <a:lnTo>
                    <a:pt x="21930" y="1781"/>
                  </a:lnTo>
                  <a:cubicBezTo>
                    <a:pt x="21610" y="2634"/>
                    <a:pt x="21423" y="3540"/>
                    <a:pt x="21370" y="4445"/>
                  </a:cubicBezTo>
                  <a:lnTo>
                    <a:pt x="20837" y="4445"/>
                  </a:lnTo>
                  <a:cubicBezTo>
                    <a:pt x="21050" y="3513"/>
                    <a:pt x="21397" y="2607"/>
                    <a:pt x="21903" y="1754"/>
                  </a:cubicBezTo>
                  <a:close/>
                  <a:moveTo>
                    <a:pt x="23062" y="1025"/>
                  </a:moveTo>
                  <a:cubicBezTo>
                    <a:pt x="23182" y="1025"/>
                    <a:pt x="23302" y="1055"/>
                    <a:pt x="23422" y="1115"/>
                  </a:cubicBezTo>
                  <a:cubicBezTo>
                    <a:pt x="23528" y="1141"/>
                    <a:pt x="23635" y="1221"/>
                    <a:pt x="23742" y="1275"/>
                  </a:cubicBezTo>
                  <a:cubicBezTo>
                    <a:pt x="22862" y="1887"/>
                    <a:pt x="22622" y="3406"/>
                    <a:pt x="22676" y="4419"/>
                  </a:cubicBezTo>
                  <a:lnTo>
                    <a:pt x="21876" y="4445"/>
                  </a:lnTo>
                  <a:cubicBezTo>
                    <a:pt x="21956" y="3859"/>
                    <a:pt x="22089" y="3273"/>
                    <a:pt x="22276" y="2687"/>
                  </a:cubicBezTo>
                  <a:lnTo>
                    <a:pt x="22303" y="2713"/>
                  </a:lnTo>
                  <a:cubicBezTo>
                    <a:pt x="22489" y="2127"/>
                    <a:pt x="22782" y="1621"/>
                    <a:pt x="22942" y="1035"/>
                  </a:cubicBezTo>
                  <a:cubicBezTo>
                    <a:pt x="22982" y="1028"/>
                    <a:pt x="23022" y="1025"/>
                    <a:pt x="23062" y="1025"/>
                  </a:cubicBezTo>
                  <a:close/>
                  <a:moveTo>
                    <a:pt x="33954" y="838"/>
                  </a:moveTo>
                  <a:cubicBezTo>
                    <a:pt x="35162" y="838"/>
                    <a:pt x="36344" y="974"/>
                    <a:pt x="37331" y="1488"/>
                  </a:cubicBezTo>
                  <a:cubicBezTo>
                    <a:pt x="39676" y="2687"/>
                    <a:pt x="39090" y="5698"/>
                    <a:pt x="39036" y="7883"/>
                  </a:cubicBezTo>
                  <a:cubicBezTo>
                    <a:pt x="38983" y="10387"/>
                    <a:pt x="38903" y="12919"/>
                    <a:pt x="38850" y="15424"/>
                  </a:cubicBezTo>
                  <a:cubicBezTo>
                    <a:pt x="38823" y="15477"/>
                    <a:pt x="38850" y="15557"/>
                    <a:pt x="38876" y="15610"/>
                  </a:cubicBezTo>
                  <a:lnTo>
                    <a:pt x="38876" y="15663"/>
                  </a:lnTo>
                  <a:cubicBezTo>
                    <a:pt x="38930" y="16196"/>
                    <a:pt x="39063" y="16809"/>
                    <a:pt x="38823" y="17315"/>
                  </a:cubicBezTo>
                  <a:cubicBezTo>
                    <a:pt x="38423" y="18141"/>
                    <a:pt x="37358" y="18141"/>
                    <a:pt x="36585" y="18141"/>
                  </a:cubicBezTo>
                  <a:cubicBezTo>
                    <a:pt x="35370" y="18141"/>
                    <a:pt x="34155" y="18176"/>
                    <a:pt x="32953" y="18176"/>
                  </a:cubicBezTo>
                  <a:cubicBezTo>
                    <a:pt x="32653" y="18176"/>
                    <a:pt x="32353" y="18173"/>
                    <a:pt x="32055" y="18168"/>
                  </a:cubicBezTo>
                  <a:cubicBezTo>
                    <a:pt x="30589" y="18141"/>
                    <a:pt x="29151" y="18115"/>
                    <a:pt x="27712" y="18008"/>
                  </a:cubicBezTo>
                  <a:cubicBezTo>
                    <a:pt x="26699" y="17928"/>
                    <a:pt x="25793" y="17742"/>
                    <a:pt x="25500" y="16596"/>
                  </a:cubicBezTo>
                  <a:cubicBezTo>
                    <a:pt x="25420" y="16143"/>
                    <a:pt x="25394" y="15690"/>
                    <a:pt x="25420" y="15237"/>
                  </a:cubicBezTo>
                  <a:cubicBezTo>
                    <a:pt x="25553" y="15184"/>
                    <a:pt x="25633" y="15051"/>
                    <a:pt x="25633" y="14891"/>
                  </a:cubicBezTo>
                  <a:cubicBezTo>
                    <a:pt x="25633" y="12199"/>
                    <a:pt x="25660" y="9508"/>
                    <a:pt x="25633" y="6817"/>
                  </a:cubicBezTo>
                  <a:cubicBezTo>
                    <a:pt x="25633" y="5431"/>
                    <a:pt x="25767" y="3833"/>
                    <a:pt x="25367" y="2394"/>
                  </a:cubicBezTo>
                  <a:cubicBezTo>
                    <a:pt x="25367" y="2340"/>
                    <a:pt x="25420" y="2287"/>
                    <a:pt x="25420" y="2234"/>
                  </a:cubicBezTo>
                  <a:cubicBezTo>
                    <a:pt x="25473" y="2074"/>
                    <a:pt x="25367" y="1914"/>
                    <a:pt x="25207" y="1887"/>
                  </a:cubicBezTo>
                  <a:cubicBezTo>
                    <a:pt x="25180" y="1781"/>
                    <a:pt x="25127" y="1701"/>
                    <a:pt x="25100" y="1621"/>
                  </a:cubicBezTo>
                  <a:cubicBezTo>
                    <a:pt x="24994" y="1408"/>
                    <a:pt x="24861" y="1195"/>
                    <a:pt x="24727" y="1035"/>
                  </a:cubicBezTo>
                  <a:lnTo>
                    <a:pt x="24727" y="1035"/>
                  </a:lnTo>
                  <a:cubicBezTo>
                    <a:pt x="25274" y="1043"/>
                    <a:pt x="25820" y="1046"/>
                    <a:pt x="26366" y="1046"/>
                  </a:cubicBezTo>
                  <a:cubicBezTo>
                    <a:pt x="27685" y="1046"/>
                    <a:pt x="29004" y="1027"/>
                    <a:pt x="30323" y="1008"/>
                  </a:cubicBezTo>
                  <a:lnTo>
                    <a:pt x="30350" y="1008"/>
                  </a:lnTo>
                  <a:cubicBezTo>
                    <a:pt x="31455" y="981"/>
                    <a:pt x="32718" y="838"/>
                    <a:pt x="33954" y="838"/>
                  </a:cubicBezTo>
                  <a:close/>
                  <a:moveTo>
                    <a:pt x="24674" y="5405"/>
                  </a:moveTo>
                  <a:cubicBezTo>
                    <a:pt x="24754" y="8576"/>
                    <a:pt x="24834" y="11746"/>
                    <a:pt x="24914" y="14917"/>
                  </a:cubicBezTo>
                  <a:cubicBezTo>
                    <a:pt x="24914" y="14944"/>
                    <a:pt x="24914" y="14971"/>
                    <a:pt x="24941" y="15024"/>
                  </a:cubicBezTo>
                  <a:cubicBezTo>
                    <a:pt x="24674" y="16196"/>
                    <a:pt x="24621" y="17582"/>
                    <a:pt x="25713" y="18355"/>
                  </a:cubicBezTo>
                  <a:cubicBezTo>
                    <a:pt x="26459" y="18861"/>
                    <a:pt x="27552" y="18808"/>
                    <a:pt x="28405" y="18887"/>
                  </a:cubicBezTo>
                  <a:cubicBezTo>
                    <a:pt x="29630" y="18967"/>
                    <a:pt x="30829" y="18994"/>
                    <a:pt x="32028" y="19021"/>
                  </a:cubicBezTo>
                  <a:cubicBezTo>
                    <a:pt x="33254" y="19021"/>
                    <a:pt x="34453" y="18994"/>
                    <a:pt x="35652" y="18941"/>
                  </a:cubicBezTo>
                  <a:cubicBezTo>
                    <a:pt x="35810" y="18931"/>
                    <a:pt x="35972" y="18929"/>
                    <a:pt x="36136" y="18929"/>
                  </a:cubicBezTo>
                  <a:cubicBezTo>
                    <a:pt x="36351" y="18929"/>
                    <a:pt x="36570" y="18933"/>
                    <a:pt x="36788" y="18933"/>
                  </a:cubicBezTo>
                  <a:cubicBezTo>
                    <a:pt x="37337" y="18933"/>
                    <a:pt x="37886" y="18904"/>
                    <a:pt x="38370" y="18701"/>
                  </a:cubicBezTo>
                  <a:cubicBezTo>
                    <a:pt x="39649" y="18168"/>
                    <a:pt x="39809" y="16889"/>
                    <a:pt x="39622" y="15690"/>
                  </a:cubicBezTo>
                  <a:cubicBezTo>
                    <a:pt x="39676" y="15610"/>
                    <a:pt x="39729" y="15503"/>
                    <a:pt x="39729" y="15424"/>
                  </a:cubicBezTo>
                  <a:cubicBezTo>
                    <a:pt x="39862" y="12493"/>
                    <a:pt x="39916" y="9561"/>
                    <a:pt x="39942" y="6630"/>
                  </a:cubicBezTo>
                  <a:lnTo>
                    <a:pt x="39942" y="5911"/>
                  </a:lnTo>
                  <a:cubicBezTo>
                    <a:pt x="40229" y="5962"/>
                    <a:pt x="40517" y="5980"/>
                    <a:pt x="40797" y="5980"/>
                  </a:cubicBezTo>
                  <a:cubicBezTo>
                    <a:pt x="40959" y="5980"/>
                    <a:pt x="41118" y="5974"/>
                    <a:pt x="41274" y="5964"/>
                  </a:cubicBezTo>
                  <a:cubicBezTo>
                    <a:pt x="41701" y="5964"/>
                    <a:pt x="42127" y="5911"/>
                    <a:pt x="42527" y="5804"/>
                  </a:cubicBezTo>
                  <a:lnTo>
                    <a:pt x="42527" y="5804"/>
                  </a:lnTo>
                  <a:cubicBezTo>
                    <a:pt x="42420" y="10547"/>
                    <a:pt x="42660" y="15344"/>
                    <a:pt x="42767" y="20087"/>
                  </a:cubicBezTo>
                  <a:cubicBezTo>
                    <a:pt x="42873" y="24989"/>
                    <a:pt x="42980" y="29866"/>
                    <a:pt x="43086" y="34742"/>
                  </a:cubicBezTo>
                  <a:cubicBezTo>
                    <a:pt x="43300" y="44521"/>
                    <a:pt x="43539" y="54300"/>
                    <a:pt x="43779" y="64079"/>
                  </a:cubicBezTo>
                  <a:cubicBezTo>
                    <a:pt x="43832" y="66770"/>
                    <a:pt x="43912" y="69461"/>
                    <a:pt x="43966" y="72152"/>
                  </a:cubicBezTo>
                  <a:cubicBezTo>
                    <a:pt x="44019" y="74897"/>
                    <a:pt x="43912" y="77721"/>
                    <a:pt x="44232" y="80439"/>
                  </a:cubicBezTo>
                  <a:cubicBezTo>
                    <a:pt x="42929" y="80345"/>
                    <a:pt x="41613" y="80317"/>
                    <a:pt x="40293" y="80317"/>
                  </a:cubicBezTo>
                  <a:cubicBezTo>
                    <a:pt x="38240" y="80317"/>
                    <a:pt x="36177" y="80386"/>
                    <a:pt x="34133" y="80386"/>
                  </a:cubicBezTo>
                  <a:lnTo>
                    <a:pt x="34160" y="80413"/>
                  </a:lnTo>
                  <a:cubicBezTo>
                    <a:pt x="30723" y="80413"/>
                    <a:pt x="27259" y="80466"/>
                    <a:pt x="23821" y="80519"/>
                  </a:cubicBezTo>
                  <a:cubicBezTo>
                    <a:pt x="16973" y="80652"/>
                    <a:pt x="10125" y="81052"/>
                    <a:pt x="3277" y="81079"/>
                  </a:cubicBezTo>
                  <a:cubicBezTo>
                    <a:pt x="1519" y="61574"/>
                    <a:pt x="1199" y="41963"/>
                    <a:pt x="1226" y="22378"/>
                  </a:cubicBezTo>
                  <a:cubicBezTo>
                    <a:pt x="1226" y="16889"/>
                    <a:pt x="1492" y="11347"/>
                    <a:pt x="1226" y="5858"/>
                  </a:cubicBezTo>
                  <a:lnTo>
                    <a:pt x="1226" y="5858"/>
                  </a:lnTo>
                  <a:cubicBezTo>
                    <a:pt x="2534" y="5884"/>
                    <a:pt x="3843" y="5896"/>
                    <a:pt x="5152" y="5896"/>
                  </a:cubicBezTo>
                  <a:cubicBezTo>
                    <a:pt x="11657" y="5896"/>
                    <a:pt x="18175" y="5604"/>
                    <a:pt x="24674" y="5405"/>
                  </a:cubicBezTo>
                  <a:close/>
                  <a:moveTo>
                    <a:pt x="22957" y="1"/>
                  </a:moveTo>
                  <a:cubicBezTo>
                    <a:pt x="22652" y="1"/>
                    <a:pt x="22351" y="88"/>
                    <a:pt x="22089" y="262"/>
                  </a:cubicBezTo>
                  <a:cubicBezTo>
                    <a:pt x="20810" y="1035"/>
                    <a:pt x="20331" y="3033"/>
                    <a:pt x="20278" y="4472"/>
                  </a:cubicBezTo>
                  <a:cubicBezTo>
                    <a:pt x="13803" y="4605"/>
                    <a:pt x="7301" y="4739"/>
                    <a:pt x="853" y="5218"/>
                  </a:cubicBezTo>
                  <a:cubicBezTo>
                    <a:pt x="813" y="5205"/>
                    <a:pt x="773" y="5198"/>
                    <a:pt x="736" y="5198"/>
                  </a:cubicBezTo>
                  <a:cubicBezTo>
                    <a:pt x="700" y="5198"/>
                    <a:pt x="666" y="5205"/>
                    <a:pt x="640" y="5218"/>
                  </a:cubicBezTo>
                  <a:lnTo>
                    <a:pt x="426" y="5218"/>
                  </a:lnTo>
                  <a:cubicBezTo>
                    <a:pt x="53" y="5245"/>
                    <a:pt x="0" y="5724"/>
                    <a:pt x="346" y="5831"/>
                  </a:cubicBezTo>
                  <a:cubicBezTo>
                    <a:pt x="53" y="10654"/>
                    <a:pt x="213" y="15557"/>
                    <a:pt x="213" y="20380"/>
                  </a:cubicBezTo>
                  <a:cubicBezTo>
                    <a:pt x="187" y="25309"/>
                    <a:pt x="187" y="30239"/>
                    <a:pt x="213" y="35168"/>
                  </a:cubicBezTo>
                  <a:cubicBezTo>
                    <a:pt x="293" y="44947"/>
                    <a:pt x="506" y="54699"/>
                    <a:pt x="986" y="64452"/>
                  </a:cubicBezTo>
                  <a:cubicBezTo>
                    <a:pt x="1252" y="70021"/>
                    <a:pt x="1625" y="75590"/>
                    <a:pt x="2132" y="81159"/>
                  </a:cubicBezTo>
                  <a:cubicBezTo>
                    <a:pt x="2158" y="81292"/>
                    <a:pt x="2212" y="81452"/>
                    <a:pt x="2345" y="81558"/>
                  </a:cubicBezTo>
                  <a:cubicBezTo>
                    <a:pt x="2242" y="81919"/>
                    <a:pt x="2512" y="82279"/>
                    <a:pt x="2867" y="82279"/>
                  </a:cubicBezTo>
                  <a:cubicBezTo>
                    <a:pt x="2879" y="82279"/>
                    <a:pt x="2892" y="82279"/>
                    <a:pt x="2904" y="82278"/>
                  </a:cubicBezTo>
                  <a:cubicBezTo>
                    <a:pt x="9832" y="81772"/>
                    <a:pt x="16867" y="81798"/>
                    <a:pt x="23795" y="81665"/>
                  </a:cubicBezTo>
                  <a:cubicBezTo>
                    <a:pt x="27259" y="81612"/>
                    <a:pt x="30696" y="81558"/>
                    <a:pt x="34133" y="81532"/>
                  </a:cubicBezTo>
                  <a:cubicBezTo>
                    <a:pt x="34380" y="81530"/>
                    <a:pt x="34627" y="81529"/>
                    <a:pt x="34874" y="81529"/>
                  </a:cubicBezTo>
                  <a:cubicBezTo>
                    <a:pt x="36536" y="81529"/>
                    <a:pt x="38218" y="81566"/>
                    <a:pt x="39899" y="81566"/>
                  </a:cubicBezTo>
                  <a:cubicBezTo>
                    <a:pt x="41512" y="81566"/>
                    <a:pt x="43123" y="81532"/>
                    <a:pt x="44712" y="81399"/>
                  </a:cubicBezTo>
                  <a:cubicBezTo>
                    <a:pt x="45111" y="81372"/>
                    <a:pt x="45298" y="80892"/>
                    <a:pt x="45005" y="80626"/>
                  </a:cubicBezTo>
                  <a:cubicBezTo>
                    <a:pt x="45165" y="78228"/>
                    <a:pt x="44978" y="75803"/>
                    <a:pt x="44925" y="73431"/>
                  </a:cubicBezTo>
                  <a:cubicBezTo>
                    <a:pt x="44872" y="70980"/>
                    <a:pt x="44818" y="68529"/>
                    <a:pt x="44765" y="66104"/>
                  </a:cubicBezTo>
                  <a:cubicBezTo>
                    <a:pt x="44658" y="61201"/>
                    <a:pt x="44579" y="56325"/>
                    <a:pt x="44472" y="51449"/>
                  </a:cubicBezTo>
                  <a:lnTo>
                    <a:pt x="43806" y="22138"/>
                  </a:lnTo>
                  <a:cubicBezTo>
                    <a:pt x="43673" y="16569"/>
                    <a:pt x="43699" y="10974"/>
                    <a:pt x="43300" y="5458"/>
                  </a:cubicBezTo>
                  <a:cubicBezTo>
                    <a:pt x="43300" y="5271"/>
                    <a:pt x="43166" y="5138"/>
                    <a:pt x="43006" y="5112"/>
                  </a:cubicBezTo>
                  <a:cubicBezTo>
                    <a:pt x="42953" y="5058"/>
                    <a:pt x="42900" y="5032"/>
                    <a:pt x="42847" y="5005"/>
                  </a:cubicBezTo>
                  <a:cubicBezTo>
                    <a:pt x="42729" y="4974"/>
                    <a:pt x="42611" y="4962"/>
                    <a:pt x="42491" y="4962"/>
                  </a:cubicBezTo>
                  <a:cubicBezTo>
                    <a:pt x="42095" y="4962"/>
                    <a:pt x="41690" y="5097"/>
                    <a:pt x="41301" y="5138"/>
                  </a:cubicBezTo>
                  <a:cubicBezTo>
                    <a:pt x="40848" y="5192"/>
                    <a:pt x="40422" y="5218"/>
                    <a:pt x="39969" y="5271"/>
                  </a:cubicBezTo>
                  <a:cubicBezTo>
                    <a:pt x="39969" y="3699"/>
                    <a:pt x="39782" y="2154"/>
                    <a:pt x="38397" y="1115"/>
                  </a:cubicBezTo>
                  <a:cubicBezTo>
                    <a:pt x="37153" y="191"/>
                    <a:pt x="35614" y="13"/>
                    <a:pt x="34086" y="13"/>
                  </a:cubicBezTo>
                  <a:cubicBezTo>
                    <a:pt x="33322" y="13"/>
                    <a:pt x="32561" y="58"/>
                    <a:pt x="31842" y="76"/>
                  </a:cubicBezTo>
                  <a:cubicBezTo>
                    <a:pt x="29204" y="129"/>
                    <a:pt x="26593" y="155"/>
                    <a:pt x="23955" y="342"/>
                  </a:cubicBezTo>
                  <a:cubicBezTo>
                    <a:pt x="23656" y="115"/>
                    <a:pt x="23305" y="1"/>
                    <a:pt x="229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623;p35">
              <a:extLst>
                <a:ext uri="{FF2B5EF4-FFF2-40B4-BE49-F238E27FC236}">
                  <a16:creationId xmlns:a16="http://schemas.microsoft.com/office/drawing/2014/main" id="{DC1616FF-2135-C005-2EB0-EDA4C64187F4}"/>
                </a:ext>
              </a:extLst>
            </p:cNvPr>
            <p:cNvSpPr/>
            <p:nvPr/>
          </p:nvSpPr>
          <p:spPr>
            <a:xfrm>
              <a:off x="7033775" y="1048400"/>
              <a:ext cx="29025" cy="89675"/>
            </a:xfrm>
            <a:custGeom>
              <a:avLst/>
              <a:gdLst/>
              <a:ahLst/>
              <a:cxnLst/>
              <a:rect l="l" t="t" r="r" b="b"/>
              <a:pathLst>
                <a:path w="1161" h="3587" extrusionOk="0">
                  <a:moveTo>
                    <a:pt x="776" y="0"/>
                  </a:moveTo>
                  <a:cubicBezTo>
                    <a:pt x="630" y="0"/>
                    <a:pt x="489" y="83"/>
                    <a:pt x="441" y="260"/>
                  </a:cubicBezTo>
                  <a:cubicBezTo>
                    <a:pt x="201" y="1246"/>
                    <a:pt x="68" y="2259"/>
                    <a:pt x="15" y="3298"/>
                  </a:cubicBezTo>
                  <a:cubicBezTo>
                    <a:pt x="1" y="3485"/>
                    <a:pt x="156" y="3586"/>
                    <a:pt x="315" y="3586"/>
                  </a:cubicBezTo>
                  <a:cubicBezTo>
                    <a:pt x="452" y="3586"/>
                    <a:pt x="591" y="3511"/>
                    <a:pt x="628" y="3351"/>
                  </a:cubicBezTo>
                  <a:cubicBezTo>
                    <a:pt x="894" y="2365"/>
                    <a:pt x="1081" y="1380"/>
                    <a:pt x="1161" y="367"/>
                  </a:cubicBezTo>
                  <a:cubicBezTo>
                    <a:pt x="1146" y="130"/>
                    <a:pt x="958" y="0"/>
                    <a:pt x="77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24;p35">
              <a:extLst>
                <a:ext uri="{FF2B5EF4-FFF2-40B4-BE49-F238E27FC236}">
                  <a16:creationId xmlns:a16="http://schemas.microsoft.com/office/drawing/2014/main" id="{76085BBB-847D-D354-28B3-A4376B0FDFBA}"/>
                </a:ext>
              </a:extLst>
            </p:cNvPr>
            <p:cNvSpPr/>
            <p:nvPr/>
          </p:nvSpPr>
          <p:spPr>
            <a:xfrm>
              <a:off x="7102675" y="1072175"/>
              <a:ext cx="52825" cy="76900"/>
            </a:xfrm>
            <a:custGeom>
              <a:avLst/>
              <a:gdLst/>
              <a:ahLst/>
              <a:cxnLst/>
              <a:rect l="l" t="t" r="r" b="b"/>
              <a:pathLst>
                <a:path w="2113" h="3076" extrusionOk="0">
                  <a:moveTo>
                    <a:pt x="1681" y="1"/>
                  </a:moveTo>
                  <a:cubicBezTo>
                    <a:pt x="1591" y="1"/>
                    <a:pt x="1498" y="34"/>
                    <a:pt x="1416" y="109"/>
                  </a:cubicBezTo>
                  <a:cubicBezTo>
                    <a:pt x="1123" y="455"/>
                    <a:pt x="883" y="855"/>
                    <a:pt x="723" y="1281"/>
                  </a:cubicBezTo>
                  <a:cubicBezTo>
                    <a:pt x="510" y="1734"/>
                    <a:pt x="297" y="2161"/>
                    <a:pt x="110" y="2614"/>
                  </a:cubicBezTo>
                  <a:cubicBezTo>
                    <a:pt x="0" y="2870"/>
                    <a:pt x="205" y="3076"/>
                    <a:pt x="413" y="3076"/>
                  </a:cubicBezTo>
                  <a:cubicBezTo>
                    <a:pt x="508" y="3076"/>
                    <a:pt x="603" y="3033"/>
                    <a:pt x="670" y="2933"/>
                  </a:cubicBezTo>
                  <a:cubicBezTo>
                    <a:pt x="936" y="2534"/>
                    <a:pt x="1202" y="2134"/>
                    <a:pt x="1442" y="1708"/>
                  </a:cubicBezTo>
                  <a:cubicBezTo>
                    <a:pt x="1735" y="1335"/>
                    <a:pt x="1922" y="935"/>
                    <a:pt x="2055" y="482"/>
                  </a:cubicBezTo>
                  <a:cubicBezTo>
                    <a:pt x="2113" y="214"/>
                    <a:pt x="1909" y="1"/>
                    <a:pt x="168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25;p35">
              <a:extLst>
                <a:ext uri="{FF2B5EF4-FFF2-40B4-BE49-F238E27FC236}">
                  <a16:creationId xmlns:a16="http://schemas.microsoft.com/office/drawing/2014/main" id="{77B9C507-FCFA-C95D-41F7-883C961CBFAA}"/>
                </a:ext>
              </a:extLst>
            </p:cNvPr>
            <p:cNvSpPr/>
            <p:nvPr/>
          </p:nvSpPr>
          <p:spPr>
            <a:xfrm>
              <a:off x="7144750" y="1126700"/>
              <a:ext cx="76975" cy="72900"/>
            </a:xfrm>
            <a:custGeom>
              <a:avLst/>
              <a:gdLst/>
              <a:ahLst/>
              <a:cxnLst/>
              <a:rect l="l" t="t" r="r" b="b"/>
              <a:pathLst>
                <a:path w="3079" h="2916" extrusionOk="0">
                  <a:moveTo>
                    <a:pt x="2669" y="1"/>
                  </a:moveTo>
                  <a:cubicBezTo>
                    <a:pt x="2606" y="1"/>
                    <a:pt x="2541" y="19"/>
                    <a:pt x="2477" y="59"/>
                  </a:cubicBezTo>
                  <a:cubicBezTo>
                    <a:pt x="2077" y="326"/>
                    <a:pt x="1811" y="832"/>
                    <a:pt x="1491" y="1179"/>
                  </a:cubicBezTo>
                  <a:cubicBezTo>
                    <a:pt x="1118" y="1578"/>
                    <a:pt x="719" y="1951"/>
                    <a:pt x="266" y="2271"/>
                  </a:cubicBezTo>
                  <a:cubicBezTo>
                    <a:pt x="0" y="2492"/>
                    <a:pt x="175" y="2916"/>
                    <a:pt x="456" y="2916"/>
                  </a:cubicBezTo>
                  <a:cubicBezTo>
                    <a:pt x="514" y="2916"/>
                    <a:pt x="575" y="2898"/>
                    <a:pt x="639" y="2857"/>
                  </a:cubicBezTo>
                  <a:cubicBezTo>
                    <a:pt x="1118" y="2538"/>
                    <a:pt x="1571" y="2191"/>
                    <a:pt x="1998" y="1791"/>
                  </a:cubicBezTo>
                  <a:cubicBezTo>
                    <a:pt x="2371" y="1445"/>
                    <a:pt x="2903" y="992"/>
                    <a:pt x="3037" y="459"/>
                  </a:cubicBezTo>
                  <a:cubicBezTo>
                    <a:pt x="3078" y="230"/>
                    <a:pt x="2892" y="1"/>
                    <a:pt x="266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26;p35">
              <a:extLst>
                <a:ext uri="{FF2B5EF4-FFF2-40B4-BE49-F238E27FC236}">
                  <a16:creationId xmlns:a16="http://schemas.microsoft.com/office/drawing/2014/main" id="{D8D2CBC2-4105-6B30-4ED0-345F02F8ECC2}"/>
                </a:ext>
              </a:extLst>
            </p:cNvPr>
            <p:cNvSpPr/>
            <p:nvPr/>
          </p:nvSpPr>
          <p:spPr>
            <a:xfrm>
              <a:off x="6233425" y="3237850"/>
              <a:ext cx="252500" cy="26950"/>
            </a:xfrm>
            <a:custGeom>
              <a:avLst/>
              <a:gdLst/>
              <a:ahLst/>
              <a:cxnLst/>
              <a:rect l="l" t="t" r="r" b="b"/>
              <a:pathLst>
                <a:path w="10100" h="1078" extrusionOk="0">
                  <a:moveTo>
                    <a:pt x="7833" y="1"/>
                  </a:moveTo>
                  <a:cubicBezTo>
                    <a:pt x="6773" y="1"/>
                    <a:pt x="5708" y="83"/>
                    <a:pt x="4664" y="134"/>
                  </a:cubicBezTo>
                  <a:cubicBezTo>
                    <a:pt x="3198" y="187"/>
                    <a:pt x="1519" y="54"/>
                    <a:pt x="134" y="534"/>
                  </a:cubicBezTo>
                  <a:cubicBezTo>
                    <a:pt x="1" y="587"/>
                    <a:pt x="1" y="773"/>
                    <a:pt x="134" y="827"/>
                  </a:cubicBezTo>
                  <a:cubicBezTo>
                    <a:pt x="807" y="1023"/>
                    <a:pt x="1547" y="1078"/>
                    <a:pt x="2298" y="1078"/>
                  </a:cubicBezTo>
                  <a:cubicBezTo>
                    <a:pt x="3182" y="1078"/>
                    <a:pt x="4082" y="1001"/>
                    <a:pt x="4903" y="987"/>
                  </a:cubicBezTo>
                  <a:cubicBezTo>
                    <a:pt x="6529" y="933"/>
                    <a:pt x="8181" y="987"/>
                    <a:pt x="9753" y="694"/>
                  </a:cubicBezTo>
                  <a:cubicBezTo>
                    <a:pt x="10099" y="614"/>
                    <a:pt x="9966" y="134"/>
                    <a:pt x="9673" y="107"/>
                  </a:cubicBezTo>
                  <a:cubicBezTo>
                    <a:pt x="9065" y="29"/>
                    <a:pt x="8450" y="1"/>
                    <a:pt x="78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627;p35">
            <a:extLst>
              <a:ext uri="{FF2B5EF4-FFF2-40B4-BE49-F238E27FC236}">
                <a16:creationId xmlns:a16="http://schemas.microsoft.com/office/drawing/2014/main" id="{E0A6DCB1-FF34-A201-2560-B3AB85A1632C}"/>
              </a:ext>
            </a:extLst>
          </p:cNvPr>
          <p:cNvSpPr/>
          <p:nvPr/>
        </p:nvSpPr>
        <p:spPr>
          <a:xfrm rot="16200000">
            <a:off x="1758226" y="1067275"/>
            <a:ext cx="626720" cy="1862058"/>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B50D7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29;p35">
            <a:extLst>
              <a:ext uri="{FF2B5EF4-FFF2-40B4-BE49-F238E27FC236}">
                <a16:creationId xmlns:a16="http://schemas.microsoft.com/office/drawing/2014/main" id="{E5F019C1-266E-794A-8C14-37B8A26E2894}"/>
              </a:ext>
            </a:extLst>
          </p:cNvPr>
          <p:cNvSpPr txBox="1"/>
          <p:nvPr/>
        </p:nvSpPr>
        <p:spPr>
          <a:xfrm>
            <a:off x="1364248" y="1789979"/>
            <a:ext cx="1414676"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GRUPO 1</a:t>
            </a:r>
            <a:endParaRPr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endParaRPr>
          </a:p>
        </p:txBody>
      </p:sp>
      <p:sp>
        <p:nvSpPr>
          <p:cNvPr id="34" name="Google Shape;1630;p35">
            <a:extLst>
              <a:ext uri="{FF2B5EF4-FFF2-40B4-BE49-F238E27FC236}">
                <a16:creationId xmlns:a16="http://schemas.microsoft.com/office/drawing/2014/main" id="{4B875C21-D9E7-8CF6-516A-CAE311517745}"/>
              </a:ext>
            </a:extLst>
          </p:cNvPr>
          <p:cNvSpPr txBox="1"/>
          <p:nvPr/>
        </p:nvSpPr>
        <p:spPr>
          <a:xfrm>
            <a:off x="5151365" y="1583643"/>
            <a:ext cx="448107"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1</a:t>
            </a:r>
            <a:endParaRPr sz="2400" dirty="0">
              <a:solidFill>
                <a:srgbClr val="FFFFFF"/>
              </a:solidFill>
              <a:latin typeface="Trade Gothic Next Heavy" panose="020B0903040303020004" pitchFamily="34" charset="0"/>
              <a:ea typeface="Fira Sans Extra Condensed Medium"/>
              <a:cs typeface="Fira Sans Extra Condensed Medium"/>
              <a:sym typeface="Fira Sans Extra Condensed Medium"/>
            </a:endParaRPr>
          </a:p>
        </p:txBody>
      </p:sp>
      <p:sp>
        <p:nvSpPr>
          <p:cNvPr id="35" name="Google Shape;1631;p35">
            <a:extLst>
              <a:ext uri="{FF2B5EF4-FFF2-40B4-BE49-F238E27FC236}">
                <a16:creationId xmlns:a16="http://schemas.microsoft.com/office/drawing/2014/main" id="{A0DA08BC-F14F-394B-3CC9-2E93D4FAEDD4}"/>
              </a:ext>
            </a:extLst>
          </p:cNvPr>
          <p:cNvSpPr txBox="1"/>
          <p:nvPr/>
        </p:nvSpPr>
        <p:spPr>
          <a:xfrm>
            <a:off x="5271808" y="1916988"/>
            <a:ext cx="2611259" cy="94609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b="1" dirty="0">
                <a:solidFill>
                  <a:srgbClr val="000000"/>
                </a:solidFill>
                <a:ea typeface="Helvetica"/>
                <a:cs typeface="Helvetica"/>
                <a:sym typeface="Helvetica"/>
              </a:rPr>
              <a:t>121 </a:t>
            </a:r>
            <a:r>
              <a:rPr lang="en-US" sz="1600" dirty="0" err="1">
                <a:solidFill>
                  <a:srgbClr val="000000"/>
                </a:solidFill>
                <a:ea typeface="Helvetica"/>
                <a:cs typeface="Helvetica"/>
                <a:sym typeface="Helvetica"/>
              </a:rPr>
              <a:t>maestras</a:t>
            </a:r>
            <a:r>
              <a:rPr lang="en-US" sz="1600" dirty="0">
                <a:solidFill>
                  <a:srgbClr val="000000"/>
                </a:solidFill>
                <a:ea typeface="Helvetica"/>
                <a:cs typeface="Helvetica"/>
                <a:sym typeface="Helvetica"/>
              </a:rPr>
              <a:t> y maestros </a:t>
            </a:r>
            <a:r>
              <a:rPr lang="en-US" sz="1600" dirty="0" err="1">
                <a:solidFill>
                  <a:srgbClr val="000000"/>
                </a:solidFill>
                <a:ea typeface="Helvetica"/>
                <a:cs typeface="Helvetica"/>
                <a:sym typeface="Helvetica"/>
              </a:rPr>
              <a:t>atendiendo</a:t>
            </a:r>
            <a:r>
              <a:rPr lang="en-US" sz="1600" dirty="0">
                <a:solidFill>
                  <a:srgbClr val="000000"/>
                </a:solidFill>
                <a:ea typeface="Helvetica"/>
                <a:cs typeface="Helvetica"/>
                <a:sym typeface="Helvetica"/>
              </a:rPr>
              <a:t> a </a:t>
            </a:r>
          </a:p>
          <a:p>
            <a:pPr marL="0" lvl="0" indent="0" algn="r" rtl="0">
              <a:spcBef>
                <a:spcPts val="0"/>
              </a:spcBef>
              <a:spcAft>
                <a:spcPts val="0"/>
              </a:spcAft>
              <a:buNone/>
            </a:pPr>
            <a:r>
              <a:rPr lang="en-US" sz="1600" b="1" dirty="0">
                <a:solidFill>
                  <a:srgbClr val="000000"/>
                </a:solidFill>
                <a:ea typeface="Helvetica"/>
                <a:cs typeface="Helvetica"/>
                <a:sym typeface="Helvetica"/>
              </a:rPr>
              <a:t>960</a:t>
            </a:r>
            <a:r>
              <a:rPr lang="en-US" sz="1600" dirty="0">
                <a:solidFill>
                  <a:srgbClr val="000000"/>
                </a:solidFill>
                <a:ea typeface="Helvetica"/>
                <a:cs typeface="Helvetica"/>
                <a:sym typeface="Helvetica"/>
              </a:rPr>
              <a:t> </a:t>
            </a:r>
            <a:r>
              <a:rPr lang="en-US" sz="1600" dirty="0" err="1">
                <a:solidFill>
                  <a:srgbClr val="000000"/>
                </a:solidFill>
                <a:ea typeface="Helvetica"/>
                <a:cs typeface="Helvetica"/>
                <a:sym typeface="Helvetica"/>
              </a:rPr>
              <a:t>niñas</a:t>
            </a:r>
            <a:r>
              <a:rPr lang="en-US" sz="1600" dirty="0">
                <a:solidFill>
                  <a:srgbClr val="000000"/>
                </a:solidFill>
                <a:ea typeface="Helvetica"/>
                <a:cs typeface="Helvetica"/>
                <a:sym typeface="Helvetica"/>
              </a:rPr>
              <a:t> y </a:t>
            </a:r>
            <a:r>
              <a:rPr lang="en-US" sz="1600" dirty="0" err="1">
                <a:solidFill>
                  <a:srgbClr val="000000"/>
                </a:solidFill>
                <a:ea typeface="Helvetica"/>
                <a:cs typeface="Helvetica"/>
                <a:sym typeface="Helvetica"/>
              </a:rPr>
              <a:t>niños</a:t>
            </a:r>
            <a:endParaRPr lang="pt-BR" sz="1600" dirty="0">
              <a:solidFill>
                <a:srgbClr val="000000"/>
              </a:solidFill>
              <a:ea typeface="Helvetica"/>
              <a:cs typeface="Helvetica"/>
              <a:sym typeface="Helvetica"/>
            </a:endParaRPr>
          </a:p>
        </p:txBody>
      </p:sp>
      <p:sp>
        <p:nvSpPr>
          <p:cNvPr id="7" name="Google Shape;1628;p35">
            <a:extLst>
              <a:ext uri="{FF2B5EF4-FFF2-40B4-BE49-F238E27FC236}">
                <a16:creationId xmlns:a16="http://schemas.microsoft.com/office/drawing/2014/main" id="{F8F15CF6-7CB4-71DA-2AEB-A91D24D4604A}"/>
              </a:ext>
            </a:extLst>
          </p:cNvPr>
          <p:cNvSpPr/>
          <p:nvPr/>
        </p:nvSpPr>
        <p:spPr>
          <a:xfrm rot="5400000">
            <a:off x="4170793" y="1379552"/>
            <a:ext cx="184475" cy="112708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Imagen 7">
            <a:extLst>
              <a:ext uri="{FF2B5EF4-FFF2-40B4-BE49-F238E27FC236}">
                <a16:creationId xmlns:a16="http://schemas.microsoft.com/office/drawing/2014/main" id="{DB3CFB45-E24F-314D-1EC6-FA92CCDA681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75707" y="3318210"/>
            <a:ext cx="8924378" cy="2344815"/>
          </a:xfrm>
          <a:prstGeom prst="rect">
            <a:avLst/>
          </a:prstGeom>
        </p:spPr>
      </p:pic>
    </p:spTree>
    <p:extLst>
      <p:ext uri="{BB962C8B-B14F-4D97-AF65-F5344CB8AC3E}">
        <p14:creationId xmlns:p14="http://schemas.microsoft.com/office/powerpoint/2010/main" val="345986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2CEDD5F-E343-81EB-D894-D100C194E9C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D3F4D88-B6BB-427A-5D5E-AEA34B6C9336}"/>
              </a:ext>
            </a:extLst>
          </p:cNvPr>
          <p:cNvPicPr>
            <a:picLocks noChangeAspect="1"/>
          </p:cNvPicPr>
          <p:nvPr/>
        </p:nvPicPr>
        <p:blipFill>
          <a:blip r:embed="rId3"/>
          <a:stretch>
            <a:fillRect/>
          </a:stretch>
        </p:blipFill>
        <p:spPr>
          <a:xfrm>
            <a:off x="10666413" y="121697"/>
            <a:ext cx="1407735" cy="526256"/>
          </a:xfrm>
          <a:prstGeom prst="rect">
            <a:avLst/>
          </a:prstGeom>
        </p:spPr>
      </p:pic>
      <p:pic>
        <p:nvPicPr>
          <p:cNvPr id="57" name="Imagen 56">
            <a:extLst>
              <a:ext uri="{FF2B5EF4-FFF2-40B4-BE49-F238E27FC236}">
                <a16:creationId xmlns:a16="http://schemas.microsoft.com/office/drawing/2014/main" id="{F95134E3-A072-B49C-BAF7-C9B68062C1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18" y="62890"/>
            <a:ext cx="874522" cy="806749"/>
          </a:xfrm>
          <a:prstGeom prst="rect">
            <a:avLst/>
          </a:prstGeom>
        </p:spPr>
      </p:pic>
      <p:sp>
        <p:nvSpPr>
          <p:cNvPr id="2" name="TextBox 15">
            <a:extLst>
              <a:ext uri="{FF2B5EF4-FFF2-40B4-BE49-F238E27FC236}">
                <a16:creationId xmlns:a16="http://schemas.microsoft.com/office/drawing/2014/main" id="{99DF98B7-45C3-154A-5644-5FBE4C7B0113}"/>
              </a:ext>
            </a:extLst>
          </p:cNvPr>
          <p:cNvSpPr txBox="1"/>
          <p:nvPr/>
        </p:nvSpPr>
        <p:spPr>
          <a:xfrm>
            <a:off x="1363455" y="3855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FOCALIZACIÓN</a:t>
            </a:r>
          </a:p>
        </p:txBody>
      </p:sp>
      <p:sp>
        <p:nvSpPr>
          <p:cNvPr id="3" name="Google Shape;1616;p35">
            <a:extLst>
              <a:ext uri="{FF2B5EF4-FFF2-40B4-BE49-F238E27FC236}">
                <a16:creationId xmlns:a16="http://schemas.microsoft.com/office/drawing/2014/main" id="{D6F5A55B-F43A-E3B2-6F4C-2F44E35845CF}"/>
              </a:ext>
            </a:extLst>
          </p:cNvPr>
          <p:cNvSpPr/>
          <p:nvPr/>
        </p:nvSpPr>
        <p:spPr>
          <a:xfrm rot="5400000">
            <a:off x="9126260" y="3926008"/>
            <a:ext cx="4650042" cy="267342"/>
          </a:xfrm>
          <a:custGeom>
            <a:avLst/>
            <a:gdLst/>
            <a:ahLst/>
            <a:cxnLst/>
            <a:rect l="l" t="t" r="r" b="b"/>
            <a:pathLst>
              <a:path w="282367" h="7374" extrusionOk="0">
                <a:moveTo>
                  <a:pt x="280878" y="1"/>
                </a:moveTo>
                <a:cubicBezTo>
                  <a:pt x="280690" y="1"/>
                  <a:pt x="280527" y="114"/>
                  <a:pt x="280554" y="361"/>
                </a:cubicBezTo>
                <a:cubicBezTo>
                  <a:pt x="280634" y="920"/>
                  <a:pt x="280687" y="1480"/>
                  <a:pt x="280767" y="2040"/>
                </a:cubicBezTo>
                <a:cubicBezTo>
                  <a:pt x="268247" y="2162"/>
                  <a:pt x="255727" y="2200"/>
                  <a:pt x="243210" y="2200"/>
                </a:cubicBezTo>
                <a:cubicBezTo>
                  <a:pt x="228554" y="2200"/>
                  <a:pt x="213902" y="2148"/>
                  <a:pt x="199258" y="2119"/>
                </a:cubicBezTo>
                <a:cubicBezTo>
                  <a:pt x="192882" y="2107"/>
                  <a:pt x="186507" y="2099"/>
                  <a:pt x="180131" y="2099"/>
                </a:cubicBezTo>
                <a:cubicBezTo>
                  <a:pt x="159193" y="2099"/>
                  <a:pt x="138252" y="2186"/>
                  <a:pt x="117295" y="2493"/>
                </a:cubicBezTo>
                <a:cubicBezTo>
                  <a:pt x="101947" y="2732"/>
                  <a:pt x="16600" y="2946"/>
                  <a:pt x="1279" y="3851"/>
                </a:cubicBezTo>
                <a:cubicBezTo>
                  <a:pt x="1199" y="3239"/>
                  <a:pt x="1119" y="2626"/>
                  <a:pt x="1013" y="2013"/>
                </a:cubicBezTo>
                <a:cubicBezTo>
                  <a:pt x="959" y="1813"/>
                  <a:pt x="786" y="1713"/>
                  <a:pt x="613" y="1713"/>
                </a:cubicBezTo>
                <a:cubicBezTo>
                  <a:pt x="440" y="1713"/>
                  <a:pt x="267" y="1813"/>
                  <a:pt x="213" y="2013"/>
                </a:cubicBezTo>
                <a:cubicBezTo>
                  <a:pt x="0" y="3638"/>
                  <a:pt x="53" y="5264"/>
                  <a:pt x="320" y="6889"/>
                </a:cubicBezTo>
                <a:cubicBezTo>
                  <a:pt x="373" y="7228"/>
                  <a:pt x="611" y="7373"/>
                  <a:pt x="871" y="7373"/>
                </a:cubicBezTo>
                <a:cubicBezTo>
                  <a:pt x="1264" y="7373"/>
                  <a:pt x="1706" y="7040"/>
                  <a:pt x="1625" y="6543"/>
                </a:cubicBezTo>
                <a:cubicBezTo>
                  <a:pt x="1546" y="5930"/>
                  <a:pt x="1466" y="5317"/>
                  <a:pt x="1386" y="4704"/>
                </a:cubicBezTo>
                <a:cubicBezTo>
                  <a:pt x="15055" y="4571"/>
                  <a:pt x="98616" y="4118"/>
                  <a:pt x="112259" y="3905"/>
                </a:cubicBezTo>
                <a:cubicBezTo>
                  <a:pt x="126008" y="3692"/>
                  <a:pt x="139784" y="3558"/>
                  <a:pt x="153533" y="3505"/>
                </a:cubicBezTo>
                <a:cubicBezTo>
                  <a:pt x="161850" y="3473"/>
                  <a:pt x="170164" y="3462"/>
                  <a:pt x="178478" y="3462"/>
                </a:cubicBezTo>
                <a:cubicBezTo>
                  <a:pt x="192534" y="3462"/>
                  <a:pt x="206588" y="3492"/>
                  <a:pt x="220647" y="3492"/>
                </a:cubicBezTo>
                <a:cubicBezTo>
                  <a:pt x="225552" y="3492"/>
                  <a:pt x="230457" y="3488"/>
                  <a:pt x="235363" y="3478"/>
                </a:cubicBezTo>
                <a:cubicBezTo>
                  <a:pt x="250551" y="3452"/>
                  <a:pt x="265739" y="3452"/>
                  <a:pt x="280927" y="3345"/>
                </a:cubicBezTo>
                <a:cubicBezTo>
                  <a:pt x="280927" y="3798"/>
                  <a:pt x="281060" y="4251"/>
                  <a:pt x="281274" y="4624"/>
                </a:cubicBezTo>
                <a:cubicBezTo>
                  <a:pt x="281381" y="4779"/>
                  <a:pt x="281541" y="4854"/>
                  <a:pt x="281697" y="4854"/>
                </a:cubicBezTo>
                <a:cubicBezTo>
                  <a:pt x="281891" y="4854"/>
                  <a:pt x="282079" y="4739"/>
                  <a:pt x="282153" y="4518"/>
                </a:cubicBezTo>
                <a:cubicBezTo>
                  <a:pt x="282366" y="4011"/>
                  <a:pt x="282233" y="3398"/>
                  <a:pt x="282100" y="2839"/>
                </a:cubicBezTo>
                <a:cubicBezTo>
                  <a:pt x="282153" y="2626"/>
                  <a:pt x="282100" y="2386"/>
                  <a:pt x="281966" y="2226"/>
                </a:cubicBezTo>
                <a:cubicBezTo>
                  <a:pt x="281806" y="1560"/>
                  <a:pt x="281593" y="894"/>
                  <a:pt x="281327" y="281"/>
                </a:cubicBezTo>
                <a:cubicBezTo>
                  <a:pt x="281249" y="100"/>
                  <a:pt x="281053" y="1"/>
                  <a:pt x="280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1649;p35">
            <a:extLst>
              <a:ext uri="{FF2B5EF4-FFF2-40B4-BE49-F238E27FC236}">
                <a16:creationId xmlns:a16="http://schemas.microsoft.com/office/drawing/2014/main" id="{E59B086D-CC91-8324-70AB-3606D83E1F62}"/>
              </a:ext>
            </a:extLst>
          </p:cNvPr>
          <p:cNvGrpSpPr/>
          <p:nvPr/>
        </p:nvGrpSpPr>
        <p:grpSpPr>
          <a:xfrm rot="5400000" flipH="1">
            <a:off x="4826298" y="639104"/>
            <a:ext cx="2173401" cy="3214708"/>
            <a:chOff x="6162148" y="1048400"/>
            <a:chExt cx="1731190" cy="2304889"/>
          </a:xfrm>
        </p:grpSpPr>
        <p:sp>
          <p:nvSpPr>
            <p:cNvPr id="67" name="Google Shape;1650;p35">
              <a:extLst>
                <a:ext uri="{FF2B5EF4-FFF2-40B4-BE49-F238E27FC236}">
                  <a16:creationId xmlns:a16="http://schemas.microsoft.com/office/drawing/2014/main" id="{740D8033-F654-E71E-F672-7E2B799509CD}"/>
                </a:ext>
              </a:extLst>
            </p:cNvPr>
            <p:cNvSpPr/>
            <p:nvPr/>
          </p:nvSpPr>
          <p:spPr>
            <a:xfrm>
              <a:off x="6162148" y="1450764"/>
              <a:ext cx="1678585" cy="1902525"/>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F1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651;p35">
              <a:extLst>
                <a:ext uri="{FF2B5EF4-FFF2-40B4-BE49-F238E27FC236}">
                  <a16:creationId xmlns:a16="http://schemas.microsoft.com/office/drawing/2014/main" id="{A8D0BD52-5B87-2B49-EA51-074A855C24F7}"/>
                </a:ext>
              </a:extLst>
            </p:cNvPr>
            <p:cNvSpPr/>
            <p:nvPr/>
          </p:nvSpPr>
          <p:spPr>
            <a:xfrm>
              <a:off x="7127856" y="1182549"/>
              <a:ext cx="485625" cy="463500"/>
            </a:xfrm>
            <a:custGeom>
              <a:avLst/>
              <a:gdLst/>
              <a:ahLst/>
              <a:cxnLst/>
              <a:rect l="l" t="t" r="r" b="b"/>
              <a:pathLst>
                <a:path w="19425" h="18540" extrusionOk="0">
                  <a:moveTo>
                    <a:pt x="7381" y="0"/>
                  </a:moveTo>
                  <a:cubicBezTo>
                    <a:pt x="7381" y="0"/>
                    <a:pt x="4663" y="187"/>
                    <a:pt x="2532" y="400"/>
                  </a:cubicBezTo>
                  <a:cubicBezTo>
                    <a:pt x="400" y="587"/>
                    <a:pt x="0" y="4663"/>
                    <a:pt x="0" y="4663"/>
                  </a:cubicBezTo>
                  <a:lnTo>
                    <a:pt x="4477" y="5063"/>
                  </a:lnTo>
                  <a:cubicBezTo>
                    <a:pt x="4477" y="5063"/>
                    <a:pt x="5436" y="10499"/>
                    <a:pt x="4850" y="14576"/>
                  </a:cubicBezTo>
                  <a:cubicBezTo>
                    <a:pt x="4359" y="18010"/>
                    <a:pt x="7154" y="18290"/>
                    <a:pt x="8078" y="18290"/>
                  </a:cubicBezTo>
                  <a:cubicBezTo>
                    <a:pt x="8258" y="18290"/>
                    <a:pt x="8367" y="18279"/>
                    <a:pt x="8367" y="18279"/>
                  </a:cubicBezTo>
                  <a:cubicBezTo>
                    <a:pt x="8367" y="18279"/>
                    <a:pt x="10783" y="18540"/>
                    <a:pt x="13199" y="18540"/>
                  </a:cubicBezTo>
                  <a:cubicBezTo>
                    <a:pt x="14407" y="18540"/>
                    <a:pt x="15615" y="18475"/>
                    <a:pt x="16521" y="18279"/>
                  </a:cubicBezTo>
                  <a:cubicBezTo>
                    <a:pt x="19238" y="17693"/>
                    <a:pt x="18865" y="16148"/>
                    <a:pt x="18865" y="16148"/>
                  </a:cubicBezTo>
                  <a:lnTo>
                    <a:pt x="19052" y="11485"/>
                  </a:lnTo>
                  <a:cubicBezTo>
                    <a:pt x="19052" y="11485"/>
                    <a:pt x="19425" y="5436"/>
                    <a:pt x="18865" y="3118"/>
                  </a:cubicBezTo>
                  <a:cubicBezTo>
                    <a:pt x="18279" y="773"/>
                    <a:pt x="14975" y="187"/>
                    <a:pt x="14975" y="187"/>
                  </a:cubicBezTo>
                  <a:lnTo>
                    <a:pt x="7381" y="0"/>
                  </a:lnTo>
                  <a:close/>
                </a:path>
              </a:pathLst>
            </a:custGeom>
            <a:solidFill>
              <a:srgbClr val="03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52;p35">
              <a:extLst>
                <a:ext uri="{FF2B5EF4-FFF2-40B4-BE49-F238E27FC236}">
                  <a16:creationId xmlns:a16="http://schemas.microsoft.com/office/drawing/2014/main" id="{B0F5745E-5D50-DE46-3BD8-5857FBB5EF8C}"/>
                </a:ext>
              </a:extLst>
            </p:cNvPr>
            <p:cNvSpPr/>
            <p:nvPr/>
          </p:nvSpPr>
          <p:spPr>
            <a:xfrm>
              <a:off x="6386792" y="1191719"/>
              <a:ext cx="1506546" cy="2057000"/>
            </a:xfrm>
            <a:custGeom>
              <a:avLst/>
              <a:gdLst/>
              <a:ahLst/>
              <a:cxnLst/>
              <a:rect l="l" t="t" r="r" b="b"/>
              <a:pathLst>
                <a:path w="45298" h="82280" extrusionOk="0">
                  <a:moveTo>
                    <a:pt x="24647" y="4179"/>
                  </a:moveTo>
                  <a:lnTo>
                    <a:pt x="24647" y="4392"/>
                  </a:lnTo>
                  <a:lnTo>
                    <a:pt x="24594" y="4392"/>
                  </a:lnTo>
                  <a:cubicBezTo>
                    <a:pt x="24594" y="4312"/>
                    <a:pt x="24621" y="4259"/>
                    <a:pt x="24647" y="4179"/>
                  </a:cubicBezTo>
                  <a:close/>
                  <a:moveTo>
                    <a:pt x="24115" y="1701"/>
                  </a:moveTo>
                  <a:cubicBezTo>
                    <a:pt x="24301" y="2021"/>
                    <a:pt x="24434" y="2367"/>
                    <a:pt x="24488" y="2713"/>
                  </a:cubicBezTo>
                  <a:cubicBezTo>
                    <a:pt x="24274" y="3246"/>
                    <a:pt x="24115" y="3833"/>
                    <a:pt x="24061" y="4419"/>
                  </a:cubicBezTo>
                  <a:lnTo>
                    <a:pt x="23129" y="4419"/>
                  </a:lnTo>
                  <a:cubicBezTo>
                    <a:pt x="23155" y="3913"/>
                    <a:pt x="23235" y="3380"/>
                    <a:pt x="23422" y="2900"/>
                  </a:cubicBezTo>
                  <a:lnTo>
                    <a:pt x="23448" y="2900"/>
                  </a:lnTo>
                  <a:cubicBezTo>
                    <a:pt x="23608" y="2474"/>
                    <a:pt x="23928" y="2127"/>
                    <a:pt x="24115" y="1701"/>
                  </a:cubicBezTo>
                  <a:close/>
                  <a:moveTo>
                    <a:pt x="21903" y="1754"/>
                  </a:moveTo>
                  <a:lnTo>
                    <a:pt x="21930" y="1781"/>
                  </a:lnTo>
                  <a:cubicBezTo>
                    <a:pt x="21610" y="2634"/>
                    <a:pt x="21423" y="3540"/>
                    <a:pt x="21370" y="4445"/>
                  </a:cubicBezTo>
                  <a:lnTo>
                    <a:pt x="20837" y="4445"/>
                  </a:lnTo>
                  <a:cubicBezTo>
                    <a:pt x="21050" y="3513"/>
                    <a:pt x="21397" y="2607"/>
                    <a:pt x="21903" y="1754"/>
                  </a:cubicBezTo>
                  <a:close/>
                  <a:moveTo>
                    <a:pt x="23062" y="1025"/>
                  </a:moveTo>
                  <a:cubicBezTo>
                    <a:pt x="23182" y="1025"/>
                    <a:pt x="23302" y="1055"/>
                    <a:pt x="23422" y="1115"/>
                  </a:cubicBezTo>
                  <a:cubicBezTo>
                    <a:pt x="23528" y="1141"/>
                    <a:pt x="23635" y="1221"/>
                    <a:pt x="23742" y="1275"/>
                  </a:cubicBezTo>
                  <a:cubicBezTo>
                    <a:pt x="22862" y="1887"/>
                    <a:pt x="22622" y="3406"/>
                    <a:pt x="22676" y="4419"/>
                  </a:cubicBezTo>
                  <a:lnTo>
                    <a:pt x="21876" y="4445"/>
                  </a:lnTo>
                  <a:cubicBezTo>
                    <a:pt x="21956" y="3859"/>
                    <a:pt x="22089" y="3273"/>
                    <a:pt x="22276" y="2687"/>
                  </a:cubicBezTo>
                  <a:lnTo>
                    <a:pt x="22303" y="2713"/>
                  </a:lnTo>
                  <a:cubicBezTo>
                    <a:pt x="22489" y="2127"/>
                    <a:pt x="22782" y="1621"/>
                    <a:pt x="22942" y="1035"/>
                  </a:cubicBezTo>
                  <a:cubicBezTo>
                    <a:pt x="22982" y="1028"/>
                    <a:pt x="23022" y="1025"/>
                    <a:pt x="23062" y="1025"/>
                  </a:cubicBezTo>
                  <a:close/>
                  <a:moveTo>
                    <a:pt x="33954" y="838"/>
                  </a:moveTo>
                  <a:cubicBezTo>
                    <a:pt x="35162" y="838"/>
                    <a:pt x="36344" y="974"/>
                    <a:pt x="37331" y="1488"/>
                  </a:cubicBezTo>
                  <a:cubicBezTo>
                    <a:pt x="39676" y="2687"/>
                    <a:pt x="39090" y="5698"/>
                    <a:pt x="39036" y="7883"/>
                  </a:cubicBezTo>
                  <a:cubicBezTo>
                    <a:pt x="38983" y="10387"/>
                    <a:pt x="38903" y="12919"/>
                    <a:pt x="38850" y="15424"/>
                  </a:cubicBezTo>
                  <a:cubicBezTo>
                    <a:pt x="38823" y="15477"/>
                    <a:pt x="38850" y="15557"/>
                    <a:pt x="38876" y="15610"/>
                  </a:cubicBezTo>
                  <a:lnTo>
                    <a:pt x="38876" y="15663"/>
                  </a:lnTo>
                  <a:cubicBezTo>
                    <a:pt x="38930" y="16196"/>
                    <a:pt x="39063" y="16809"/>
                    <a:pt x="38823" y="17315"/>
                  </a:cubicBezTo>
                  <a:cubicBezTo>
                    <a:pt x="38423" y="18141"/>
                    <a:pt x="37358" y="18141"/>
                    <a:pt x="36585" y="18141"/>
                  </a:cubicBezTo>
                  <a:cubicBezTo>
                    <a:pt x="35370" y="18141"/>
                    <a:pt x="34155" y="18176"/>
                    <a:pt x="32953" y="18176"/>
                  </a:cubicBezTo>
                  <a:cubicBezTo>
                    <a:pt x="32653" y="18176"/>
                    <a:pt x="32353" y="18173"/>
                    <a:pt x="32055" y="18168"/>
                  </a:cubicBezTo>
                  <a:cubicBezTo>
                    <a:pt x="30589" y="18141"/>
                    <a:pt x="29151" y="18115"/>
                    <a:pt x="27712" y="18008"/>
                  </a:cubicBezTo>
                  <a:cubicBezTo>
                    <a:pt x="26699" y="17928"/>
                    <a:pt x="25793" y="17742"/>
                    <a:pt x="25500" y="16596"/>
                  </a:cubicBezTo>
                  <a:cubicBezTo>
                    <a:pt x="25420" y="16143"/>
                    <a:pt x="25394" y="15690"/>
                    <a:pt x="25420" y="15237"/>
                  </a:cubicBezTo>
                  <a:cubicBezTo>
                    <a:pt x="25553" y="15184"/>
                    <a:pt x="25633" y="15051"/>
                    <a:pt x="25633" y="14891"/>
                  </a:cubicBezTo>
                  <a:cubicBezTo>
                    <a:pt x="25633" y="12199"/>
                    <a:pt x="25660" y="9508"/>
                    <a:pt x="25633" y="6817"/>
                  </a:cubicBezTo>
                  <a:cubicBezTo>
                    <a:pt x="25633" y="5431"/>
                    <a:pt x="25767" y="3833"/>
                    <a:pt x="25367" y="2394"/>
                  </a:cubicBezTo>
                  <a:cubicBezTo>
                    <a:pt x="25367" y="2340"/>
                    <a:pt x="25420" y="2287"/>
                    <a:pt x="25420" y="2234"/>
                  </a:cubicBezTo>
                  <a:cubicBezTo>
                    <a:pt x="25473" y="2074"/>
                    <a:pt x="25367" y="1914"/>
                    <a:pt x="25207" y="1887"/>
                  </a:cubicBezTo>
                  <a:cubicBezTo>
                    <a:pt x="25180" y="1781"/>
                    <a:pt x="25127" y="1701"/>
                    <a:pt x="25100" y="1621"/>
                  </a:cubicBezTo>
                  <a:cubicBezTo>
                    <a:pt x="24994" y="1408"/>
                    <a:pt x="24861" y="1195"/>
                    <a:pt x="24727" y="1035"/>
                  </a:cubicBezTo>
                  <a:lnTo>
                    <a:pt x="24727" y="1035"/>
                  </a:lnTo>
                  <a:cubicBezTo>
                    <a:pt x="25274" y="1043"/>
                    <a:pt x="25820" y="1046"/>
                    <a:pt x="26366" y="1046"/>
                  </a:cubicBezTo>
                  <a:cubicBezTo>
                    <a:pt x="27685" y="1046"/>
                    <a:pt x="29004" y="1027"/>
                    <a:pt x="30323" y="1008"/>
                  </a:cubicBezTo>
                  <a:lnTo>
                    <a:pt x="30350" y="1008"/>
                  </a:lnTo>
                  <a:cubicBezTo>
                    <a:pt x="31455" y="981"/>
                    <a:pt x="32718" y="838"/>
                    <a:pt x="33954" y="838"/>
                  </a:cubicBezTo>
                  <a:close/>
                  <a:moveTo>
                    <a:pt x="24674" y="5405"/>
                  </a:moveTo>
                  <a:cubicBezTo>
                    <a:pt x="24754" y="8576"/>
                    <a:pt x="24834" y="11746"/>
                    <a:pt x="24914" y="14917"/>
                  </a:cubicBezTo>
                  <a:cubicBezTo>
                    <a:pt x="24914" y="14944"/>
                    <a:pt x="24914" y="14971"/>
                    <a:pt x="24941" y="15024"/>
                  </a:cubicBezTo>
                  <a:cubicBezTo>
                    <a:pt x="24674" y="16196"/>
                    <a:pt x="24621" y="17582"/>
                    <a:pt x="25713" y="18355"/>
                  </a:cubicBezTo>
                  <a:cubicBezTo>
                    <a:pt x="26459" y="18861"/>
                    <a:pt x="27552" y="18808"/>
                    <a:pt x="28405" y="18887"/>
                  </a:cubicBezTo>
                  <a:cubicBezTo>
                    <a:pt x="29630" y="18967"/>
                    <a:pt x="30829" y="18994"/>
                    <a:pt x="32028" y="19021"/>
                  </a:cubicBezTo>
                  <a:cubicBezTo>
                    <a:pt x="33254" y="19021"/>
                    <a:pt x="34453" y="18994"/>
                    <a:pt x="35652" y="18941"/>
                  </a:cubicBezTo>
                  <a:cubicBezTo>
                    <a:pt x="35810" y="18931"/>
                    <a:pt x="35972" y="18929"/>
                    <a:pt x="36136" y="18929"/>
                  </a:cubicBezTo>
                  <a:cubicBezTo>
                    <a:pt x="36351" y="18929"/>
                    <a:pt x="36570" y="18933"/>
                    <a:pt x="36788" y="18933"/>
                  </a:cubicBezTo>
                  <a:cubicBezTo>
                    <a:pt x="37337" y="18933"/>
                    <a:pt x="37886" y="18904"/>
                    <a:pt x="38370" y="18701"/>
                  </a:cubicBezTo>
                  <a:cubicBezTo>
                    <a:pt x="39649" y="18168"/>
                    <a:pt x="39809" y="16889"/>
                    <a:pt x="39622" y="15690"/>
                  </a:cubicBezTo>
                  <a:cubicBezTo>
                    <a:pt x="39676" y="15610"/>
                    <a:pt x="39729" y="15503"/>
                    <a:pt x="39729" y="15424"/>
                  </a:cubicBezTo>
                  <a:cubicBezTo>
                    <a:pt x="39862" y="12493"/>
                    <a:pt x="39916" y="9561"/>
                    <a:pt x="39942" y="6630"/>
                  </a:cubicBezTo>
                  <a:lnTo>
                    <a:pt x="39942" y="5911"/>
                  </a:lnTo>
                  <a:cubicBezTo>
                    <a:pt x="40229" y="5962"/>
                    <a:pt x="40517" y="5980"/>
                    <a:pt x="40797" y="5980"/>
                  </a:cubicBezTo>
                  <a:cubicBezTo>
                    <a:pt x="40959" y="5980"/>
                    <a:pt x="41118" y="5974"/>
                    <a:pt x="41274" y="5964"/>
                  </a:cubicBezTo>
                  <a:cubicBezTo>
                    <a:pt x="41701" y="5964"/>
                    <a:pt x="42127" y="5911"/>
                    <a:pt x="42527" y="5804"/>
                  </a:cubicBezTo>
                  <a:lnTo>
                    <a:pt x="42527" y="5804"/>
                  </a:lnTo>
                  <a:cubicBezTo>
                    <a:pt x="42420" y="10547"/>
                    <a:pt x="42660" y="15344"/>
                    <a:pt x="42767" y="20087"/>
                  </a:cubicBezTo>
                  <a:cubicBezTo>
                    <a:pt x="42873" y="24989"/>
                    <a:pt x="42980" y="29866"/>
                    <a:pt x="43086" y="34742"/>
                  </a:cubicBezTo>
                  <a:cubicBezTo>
                    <a:pt x="43300" y="44521"/>
                    <a:pt x="43539" y="54300"/>
                    <a:pt x="43779" y="64079"/>
                  </a:cubicBezTo>
                  <a:cubicBezTo>
                    <a:pt x="43832" y="66770"/>
                    <a:pt x="43912" y="69461"/>
                    <a:pt x="43966" y="72152"/>
                  </a:cubicBezTo>
                  <a:cubicBezTo>
                    <a:pt x="44019" y="74897"/>
                    <a:pt x="43912" y="77721"/>
                    <a:pt x="44232" y="80439"/>
                  </a:cubicBezTo>
                  <a:cubicBezTo>
                    <a:pt x="42929" y="80345"/>
                    <a:pt x="41613" y="80317"/>
                    <a:pt x="40293" y="80317"/>
                  </a:cubicBezTo>
                  <a:cubicBezTo>
                    <a:pt x="38240" y="80317"/>
                    <a:pt x="36177" y="80386"/>
                    <a:pt x="34133" y="80386"/>
                  </a:cubicBezTo>
                  <a:lnTo>
                    <a:pt x="34160" y="80413"/>
                  </a:lnTo>
                  <a:cubicBezTo>
                    <a:pt x="30723" y="80413"/>
                    <a:pt x="27259" y="80466"/>
                    <a:pt x="23821" y="80519"/>
                  </a:cubicBezTo>
                  <a:cubicBezTo>
                    <a:pt x="16973" y="80652"/>
                    <a:pt x="10125" y="81052"/>
                    <a:pt x="3277" y="81079"/>
                  </a:cubicBezTo>
                  <a:cubicBezTo>
                    <a:pt x="1519" y="61574"/>
                    <a:pt x="1199" y="41963"/>
                    <a:pt x="1226" y="22378"/>
                  </a:cubicBezTo>
                  <a:cubicBezTo>
                    <a:pt x="1226" y="16889"/>
                    <a:pt x="1492" y="11347"/>
                    <a:pt x="1226" y="5858"/>
                  </a:cubicBezTo>
                  <a:lnTo>
                    <a:pt x="1226" y="5858"/>
                  </a:lnTo>
                  <a:cubicBezTo>
                    <a:pt x="2534" y="5884"/>
                    <a:pt x="3843" y="5896"/>
                    <a:pt x="5152" y="5896"/>
                  </a:cubicBezTo>
                  <a:cubicBezTo>
                    <a:pt x="11657" y="5896"/>
                    <a:pt x="18175" y="5604"/>
                    <a:pt x="24674" y="5405"/>
                  </a:cubicBezTo>
                  <a:close/>
                  <a:moveTo>
                    <a:pt x="22957" y="1"/>
                  </a:moveTo>
                  <a:cubicBezTo>
                    <a:pt x="22652" y="1"/>
                    <a:pt x="22351" y="88"/>
                    <a:pt x="22089" y="262"/>
                  </a:cubicBezTo>
                  <a:cubicBezTo>
                    <a:pt x="20810" y="1035"/>
                    <a:pt x="20331" y="3033"/>
                    <a:pt x="20278" y="4472"/>
                  </a:cubicBezTo>
                  <a:cubicBezTo>
                    <a:pt x="13803" y="4605"/>
                    <a:pt x="7301" y="4739"/>
                    <a:pt x="853" y="5218"/>
                  </a:cubicBezTo>
                  <a:cubicBezTo>
                    <a:pt x="813" y="5205"/>
                    <a:pt x="773" y="5198"/>
                    <a:pt x="736" y="5198"/>
                  </a:cubicBezTo>
                  <a:cubicBezTo>
                    <a:pt x="700" y="5198"/>
                    <a:pt x="666" y="5205"/>
                    <a:pt x="640" y="5218"/>
                  </a:cubicBezTo>
                  <a:lnTo>
                    <a:pt x="426" y="5218"/>
                  </a:lnTo>
                  <a:cubicBezTo>
                    <a:pt x="53" y="5245"/>
                    <a:pt x="0" y="5724"/>
                    <a:pt x="346" y="5831"/>
                  </a:cubicBezTo>
                  <a:cubicBezTo>
                    <a:pt x="53" y="10654"/>
                    <a:pt x="213" y="15557"/>
                    <a:pt x="213" y="20380"/>
                  </a:cubicBezTo>
                  <a:cubicBezTo>
                    <a:pt x="187" y="25309"/>
                    <a:pt x="187" y="30239"/>
                    <a:pt x="213" y="35168"/>
                  </a:cubicBezTo>
                  <a:cubicBezTo>
                    <a:pt x="293" y="44947"/>
                    <a:pt x="506" y="54699"/>
                    <a:pt x="986" y="64452"/>
                  </a:cubicBezTo>
                  <a:cubicBezTo>
                    <a:pt x="1252" y="70021"/>
                    <a:pt x="1625" y="75590"/>
                    <a:pt x="2132" y="81159"/>
                  </a:cubicBezTo>
                  <a:cubicBezTo>
                    <a:pt x="2158" y="81292"/>
                    <a:pt x="2212" y="81452"/>
                    <a:pt x="2345" y="81558"/>
                  </a:cubicBezTo>
                  <a:cubicBezTo>
                    <a:pt x="2242" y="81919"/>
                    <a:pt x="2512" y="82279"/>
                    <a:pt x="2867" y="82279"/>
                  </a:cubicBezTo>
                  <a:cubicBezTo>
                    <a:pt x="2879" y="82279"/>
                    <a:pt x="2892" y="82279"/>
                    <a:pt x="2904" y="82278"/>
                  </a:cubicBezTo>
                  <a:cubicBezTo>
                    <a:pt x="9832" y="81772"/>
                    <a:pt x="16867" y="81798"/>
                    <a:pt x="23795" y="81665"/>
                  </a:cubicBezTo>
                  <a:cubicBezTo>
                    <a:pt x="27259" y="81612"/>
                    <a:pt x="30696" y="81558"/>
                    <a:pt x="34133" y="81532"/>
                  </a:cubicBezTo>
                  <a:cubicBezTo>
                    <a:pt x="34380" y="81530"/>
                    <a:pt x="34627" y="81529"/>
                    <a:pt x="34874" y="81529"/>
                  </a:cubicBezTo>
                  <a:cubicBezTo>
                    <a:pt x="36536" y="81529"/>
                    <a:pt x="38218" y="81566"/>
                    <a:pt x="39899" y="81566"/>
                  </a:cubicBezTo>
                  <a:cubicBezTo>
                    <a:pt x="41512" y="81566"/>
                    <a:pt x="43123" y="81532"/>
                    <a:pt x="44712" y="81399"/>
                  </a:cubicBezTo>
                  <a:cubicBezTo>
                    <a:pt x="45111" y="81372"/>
                    <a:pt x="45298" y="80892"/>
                    <a:pt x="45005" y="80626"/>
                  </a:cubicBezTo>
                  <a:cubicBezTo>
                    <a:pt x="45165" y="78228"/>
                    <a:pt x="44978" y="75803"/>
                    <a:pt x="44925" y="73431"/>
                  </a:cubicBezTo>
                  <a:cubicBezTo>
                    <a:pt x="44872" y="70980"/>
                    <a:pt x="44818" y="68529"/>
                    <a:pt x="44765" y="66104"/>
                  </a:cubicBezTo>
                  <a:cubicBezTo>
                    <a:pt x="44658" y="61201"/>
                    <a:pt x="44579" y="56325"/>
                    <a:pt x="44472" y="51449"/>
                  </a:cubicBezTo>
                  <a:lnTo>
                    <a:pt x="43806" y="22138"/>
                  </a:lnTo>
                  <a:cubicBezTo>
                    <a:pt x="43673" y="16569"/>
                    <a:pt x="43699" y="10974"/>
                    <a:pt x="43300" y="5458"/>
                  </a:cubicBezTo>
                  <a:cubicBezTo>
                    <a:pt x="43300" y="5271"/>
                    <a:pt x="43166" y="5138"/>
                    <a:pt x="43006" y="5112"/>
                  </a:cubicBezTo>
                  <a:cubicBezTo>
                    <a:pt x="42953" y="5058"/>
                    <a:pt x="42900" y="5032"/>
                    <a:pt x="42847" y="5005"/>
                  </a:cubicBezTo>
                  <a:cubicBezTo>
                    <a:pt x="42729" y="4974"/>
                    <a:pt x="42611" y="4962"/>
                    <a:pt x="42491" y="4962"/>
                  </a:cubicBezTo>
                  <a:cubicBezTo>
                    <a:pt x="42095" y="4962"/>
                    <a:pt x="41690" y="5097"/>
                    <a:pt x="41301" y="5138"/>
                  </a:cubicBezTo>
                  <a:cubicBezTo>
                    <a:pt x="40848" y="5192"/>
                    <a:pt x="40422" y="5218"/>
                    <a:pt x="39969" y="5271"/>
                  </a:cubicBezTo>
                  <a:cubicBezTo>
                    <a:pt x="39969" y="3699"/>
                    <a:pt x="39782" y="2154"/>
                    <a:pt x="38397" y="1115"/>
                  </a:cubicBezTo>
                  <a:cubicBezTo>
                    <a:pt x="37153" y="191"/>
                    <a:pt x="35614" y="13"/>
                    <a:pt x="34086" y="13"/>
                  </a:cubicBezTo>
                  <a:cubicBezTo>
                    <a:pt x="33322" y="13"/>
                    <a:pt x="32561" y="58"/>
                    <a:pt x="31842" y="76"/>
                  </a:cubicBezTo>
                  <a:cubicBezTo>
                    <a:pt x="29204" y="129"/>
                    <a:pt x="26593" y="155"/>
                    <a:pt x="23955" y="342"/>
                  </a:cubicBezTo>
                  <a:cubicBezTo>
                    <a:pt x="23656" y="115"/>
                    <a:pt x="23305" y="1"/>
                    <a:pt x="229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3;p35">
              <a:extLst>
                <a:ext uri="{FF2B5EF4-FFF2-40B4-BE49-F238E27FC236}">
                  <a16:creationId xmlns:a16="http://schemas.microsoft.com/office/drawing/2014/main" id="{1E43B5DA-3AA8-894E-BEB3-9C5C954164D2}"/>
                </a:ext>
              </a:extLst>
            </p:cNvPr>
            <p:cNvSpPr/>
            <p:nvPr/>
          </p:nvSpPr>
          <p:spPr>
            <a:xfrm>
              <a:off x="7033775" y="1048400"/>
              <a:ext cx="29025" cy="89675"/>
            </a:xfrm>
            <a:custGeom>
              <a:avLst/>
              <a:gdLst/>
              <a:ahLst/>
              <a:cxnLst/>
              <a:rect l="l" t="t" r="r" b="b"/>
              <a:pathLst>
                <a:path w="1161" h="3587" extrusionOk="0">
                  <a:moveTo>
                    <a:pt x="776" y="0"/>
                  </a:moveTo>
                  <a:cubicBezTo>
                    <a:pt x="630" y="0"/>
                    <a:pt x="489" y="83"/>
                    <a:pt x="441" y="260"/>
                  </a:cubicBezTo>
                  <a:cubicBezTo>
                    <a:pt x="201" y="1246"/>
                    <a:pt x="68" y="2259"/>
                    <a:pt x="15" y="3298"/>
                  </a:cubicBezTo>
                  <a:cubicBezTo>
                    <a:pt x="1" y="3485"/>
                    <a:pt x="156" y="3586"/>
                    <a:pt x="315" y="3586"/>
                  </a:cubicBezTo>
                  <a:cubicBezTo>
                    <a:pt x="452" y="3586"/>
                    <a:pt x="591" y="3511"/>
                    <a:pt x="628" y="3351"/>
                  </a:cubicBezTo>
                  <a:cubicBezTo>
                    <a:pt x="894" y="2365"/>
                    <a:pt x="1081" y="1380"/>
                    <a:pt x="1161" y="367"/>
                  </a:cubicBezTo>
                  <a:cubicBezTo>
                    <a:pt x="1146" y="130"/>
                    <a:pt x="958" y="0"/>
                    <a:pt x="77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4;p35">
              <a:extLst>
                <a:ext uri="{FF2B5EF4-FFF2-40B4-BE49-F238E27FC236}">
                  <a16:creationId xmlns:a16="http://schemas.microsoft.com/office/drawing/2014/main" id="{D9BC655F-4B84-C4C2-ADE2-97FF0A0AE4CB}"/>
                </a:ext>
              </a:extLst>
            </p:cNvPr>
            <p:cNvSpPr/>
            <p:nvPr/>
          </p:nvSpPr>
          <p:spPr>
            <a:xfrm>
              <a:off x="7102675" y="1072175"/>
              <a:ext cx="52825" cy="76900"/>
            </a:xfrm>
            <a:custGeom>
              <a:avLst/>
              <a:gdLst/>
              <a:ahLst/>
              <a:cxnLst/>
              <a:rect l="l" t="t" r="r" b="b"/>
              <a:pathLst>
                <a:path w="2113" h="3076" extrusionOk="0">
                  <a:moveTo>
                    <a:pt x="1681" y="1"/>
                  </a:moveTo>
                  <a:cubicBezTo>
                    <a:pt x="1591" y="1"/>
                    <a:pt x="1498" y="34"/>
                    <a:pt x="1416" y="109"/>
                  </a:cubicBezTo>
                  <a:cubicBezTo>
                    <a:pt x="1123" y="455"/>
                    <a:pt x="883" y="855"/>
                    <a:pt x="723" y="1281"/>
                  </a:cubicBezTo>
                  <a:cubicBezTo>
                    <a:pt x="510" y="1734"/>
                    <a:pt x="297" y="2161"/>
                    <a:pt x="110" y="2614"/>
                  </a:cubicBezTo>
                  <a:cubicBezTo>
                    <a:pt x="0" y="2870"/>
                    <a:pt x="205" y="3076"/>
                    <a:pt x="413" y="3076"/>
                  </a:cubicBezTo>
                  <a:cubicBezTo>
                    <a:pt x="508" y="3076"/>
                    <a:pt x="603" y="3033"/>
                    <a:pt x="670" y="2933"/>
                  </a:cubicBezTo>
                  <a:cubicBezTo>
                    <a:pt x="936" y="2534"/>
                    <a:pt x="1202" y="2134"/>
                    <a:pt x="1442" y="1708"/>
                  </a:cubicBezTo>
                  <a:cubicBezTo>
                    <a:pt x="1735" y="1335"/>
                    <a:pt x="1922" y="935"/>
                    <a:pt x="2055" y="482"/>
                  </a:cubicBezTo>
                  <a:cubicBezTo>
                    <a:pt x="2113" y="214"/>
                    <a:pt x="1909" y="1"/>
                    <a:pt x="168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5;p35">
              <a:extLst>
                <a:ext uri="{FF2B5EF4-FFF2-40B4-BE49-F238E27FC236}">
                  <a16:creationId xmlns:a16="http://schemas.microsoft.com/office/drawing/2014/main" id="{B0B20A55-F5EA-5FF0-054B-10932C9789BF}"/>
                </a:ext>
              </a:extLst>
            </p:cNvPr>
            <p:cNvSpPr/>
            <p:nvPr/>
          </p:nvSpPr>
          <p:spPr>
            <a:xfrm>
              <a:off x="7144750" y="1126700"/>
              <a:ext cx="76975" cy="72900"/>
            </a:xfrm>
            <a:custGeom>
              <a:avLst/>
              <a:gdLst/>
              <a:ahLst/>
              <a:cxnLst/>
              <a:rect l="l" t="t" r="r" b="b"/>
              <a:pathLst>
                <a:path w="3079" h="2916" extrusionOk="0">
                  <a:moveTo>
                    <a:pt x="2669" y="1"/>
                  </a:moveTo>
                  <a:cubicBezTo>
                    <a:pt x="2606" y="1"/>
                    <a:pt x="2541" y="19"/>
                    <a:pt x="2477" y="59"/>
                  </a:cubicBezTo>
                  <a:cubicBezTo>
                    <a:pt x="2077" y="326"/>
                    <a:pt x="1811" y="832"/>
                    <a:pt x="1491" y="1179"/>
                  </a:cubicBezTo>
                  <a:cubicBezTo>
                    <a:pt x="1118" y="1578"/>
                    <a:pt x="719" y="1951"/>
                    <a:pt x="266" y="2271"/>
                  </a:cubicBezTo>
                  <a:cubicBezTo>
                    <a:pt x="0" y="2492"/>
                    <a:pt x="175" y="2916"/>
                    <a:pt x="456" y="2916"/>
                  </a:cubicBezTo>
                  <a:cubicBezTo>
                    <a:pt x="514" y="2916"/>
                    <a:pt x="575" y="2898"/>
                    <a:pt x="639" y="2857"/>
                  </a:cubicBezTo>
                  <a:cubicBezTo>
                    <a:pt x="1118" y="2538"/>
                    <a:pt x="1571" y="2191"/>
                    <a:pt x="1998" y="1791"/>
                  </a:cubicBezTo>
                  <a:cubicBezTo>
                    <a:pt x="2371" y="1445"/>
                    <a:pt x="2903" y="992"/>
                    <a:pt x="3037" y="459"/>
                  </a:cubicBezTo>
                  <a:cubicBezTo>
                    <a:pt x="3078" y="230"/>
                    <a:pt x="2892" y="1"/>
                    <a:pt x="266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6;p35">
              <a:extLst>
                <a:ext uri="{FF2B5EF4-FFF2-40B4-BE49-F238E27FC236}">
                  <a16:creationId xmlns:a16="http://schemas.microsoft.com/office/drawing/2014/main" id="{ECBD0DF3-EA10-5551-8DAA-9DCB430CF0C6}"/>
                </a:ext>
              </a:extLst>
            </p:cNvPr>
            <p:cNvSpPr/>
            <p:nvPr/>
          </p:nvSpPr>
          <p:spPr>
            <a:xfrm>
              <a:off x="6595157" y="3272790"/>
              <a:ext cx="252500" cy="26950"/>
            </a:xfrm>
            <a:custGeom>
              <a:avLst/>
              <a:gdLst/>
              <a:ahLst/>
              <a:cxnLst/>
              <a:rect l="l" t="t" r="r" b="b"/>
              <a:pathLst>
                <a:path w="10100" h="1078" extrusionOk="0">
                  <a:moveTo>
                    <a:pt x="7833" y="1"/>
                  </a:moveTo>
                  <a:cubicBezTo>
                    <a:pt x="6773" y="1"/>
                    <a:pt x="5708" y="83"/>
                    <a:pt x="4664" y="134"/>
                  </a:cubicBezTo>
                  <a:cubicBezTo>
                    <a:pt x="3198" y="187"/>
                    <a:pt x="1519" y="54"/>
                    <a:pt x="134" y="534"/>
                  </a:cubicBezTo>
                  <a:cubicBezTo>
                    <a:pt x="1" y="587"/>
                    <a:pt x="1" y="773"/>
                    <a:pt x="134" y="827"/>
                  </a:cubicBezTo>
                  <a:cubicBezTo>
                    <a:pt x="807" y="1023"/>
                    <a:pt x="1547" y="1078"/>
                    <a:pt x="2298" y="1078"/>
                  </a:cubicBezTo>
                  <a:cubicBezTo>
                    <a:pt x="3182" y="1078"/>
                    <a:pt x="4082" y="1001"/>
                    <a:pt x="4903" y="987"/>
                  </a:cubicBezTo>
                  <a:cubicBezTo>
                    <a:pt x="6529" y="933"/>
                    <a:pt x="8181" y="987"/>
                    <a:pt x="9753" y="694"/>
                  </a:cubicBezTo>
                  <a:cubicBezTo>
                    <a:pt x="10099" y="614"/>
                    <a:pt x="9966" y="134"/>
                    <a:pt x="9673" y="107"/>
                  </a:cubicBezTo>
                  <a:cubicBezTo>
                    <a:pt x="9065" y="29"/>
                    <a:pt x="8450" y="1"/>
                    <a:pt x="78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1657;p35">
            <a:extLst>
              <a:ext uri="{FF2B5EF4-FFF2-40B4-BE49-F238E27FC236}">
                <a16:creationId xmlns:a16="http://schemas.microsoft.com/office/drawing/2014/main" id="{2988550B-42EE-C5D1-23AD-4D29FDCD5AA1}"/>
              </a:ext>
            </a:extLst>
          </p:cNvPr>
          <p:cNvSpPr/>
          <p:nvPr/>
        </p:nvSpPr>
        <p:spPr>
          <a:xfrm rot="5400000" flipH="1">
            <a:off x="9367455" y="795681"/>
            <a:ext cx="626720" cy="1862058"/>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03AFA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59;p35">
            <a:extLst>
              <a:ext uri="{FF2B5EF4-FFF2-40B4-BE49-F238E27FC236}">
                <a16:creationId xmlns:a16="http://schemas.microsoft.com/office/drawing/2014/main" id="{81A1EBF5-0301-767A-D11D-4922138FCA29}"/>
              </a:ext>
            </a:extLst>
          </p:cNvPr>
          <p:cNvSpPr txBox="1"/>
          <p:nvPr/>
        </p:nvSpPr>
        <p:spPr>
          <a:xfrm>
            <a:off x="9059567" y="1477521"/>
            <a:ext cx="1120449"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GRUPO 2</a:t>
            </a:r>
          </a:p>
        </p:txBody>
      </p:sp>
      <p:sp>
        <p:nvSpPr>
          <p:cNvPr id="65" name="Google Shape;1660;p35">
            <a:extLst>
              <a:ext uri="{FF2B5EF4-FFF2-40B4-BE49-F238E27FC236}">
                <a16:creationId xmlns:a16="http://schemas.microsoft.com/office/drawing/2014/main" id="{F1AACFD1-BAD6-4481-A71F-31CAE0291C87}"/>
              </a:ext>
            </a:extLst>
          </p:cNvPr>
          <p:cNvSpPr txBox="1"/>
          <p:nvPr/>
        </p:nvSpPr>
        <p:spPr>
          <a:xfrm flipH="1">
            <a:off x="6800810" y="1515933"/>
            <a:ext cx="448107"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2</a:t>
            </a:r>
            <a:endParaRPr sz="2400" dirty="0">
              <a:solidFill>
                <a:srgbClr val="FFFFFF"/>
              </a:solidFill>
              <a:latin typeface="Trade Gothic Next Heavy" panose="020B0903040303020004" pitchFamily="34" charset="0"/>
              <a:ea typeface="Fira Sans Extra Condensed Medium"/>
              <a:cs typeface="Fira Sans Extra Condensed Medium"/>
              <a:sym typeface="Fira Sans Extra Condensed Medium"/>
            </a:endParaRPr>
          </a:p>
        </p:txBody>
      </p:sp>
      <p:sp>
        <p:nvSpPr>
          <p:cNvPr id="66" name="Google Shape;1661;p35">
            <a:extLst>
              <a:ext uri="{FF2B5EF4-FFF2-40B4-BE49-F238E27FC236}">
                <a16:creationId xmlns:a16="http://schemas.microsoft.com/office/drawing/2014/main" id="{14DEFC11-0E97-A69A-89B3-9BF9C789BEDB}"/>
              </a:ext>
            </a:extLst>
          </p:cNvPr>
          <p:cNvSpPr txBox="1"/>
          <p:nvPr/>
        </p:nvSpPr>
        <p:spPr>
          <a:xfrm flipH="1">
            <a:off x="4713564" y="1696120"/>
            <a:ext cx="2385049" cy="858972"/>
          </a:xfrm>
          <a:prstGeom prst="rect">
            <a:avLst/>
          </a:prstGeom>
          <a:noFill/>
          <a:ln>
            <a:noFill/>
          </a:ln>
        </p:spPr>
        <p:txBody>
          <a:bodyPr spcFirstLastPara="1" wrap="square" lIns="91425" tIns="91425" rIns="91425" bIns="91425" anchor="ctr" anchorCtr="0">
            <a:noAutofit/>
          </a:bodyPr>
          <a:lstStyle/>
          <a:p>
            <a:r>
              <a:rPr lang="en-US" sz="1600" b="1" dirty="0">
                <a:solidFill>
                  <a:srgbClr val="000000"/>
                </a:solidFill>
                <a:ea typeface="Helvetica"/>
                <a:cs typeface="Helvetica"/>
                <a:sym typeface="Helvetica"/>
              </a:rPr>
              <a:t>127 </a:t>
            </a:r>
            <a:r>
              <a:rPr lang="en-US" sz="1600" dirty="0">
                <a:solidFill>
                  <a:srgbClr val="000000"/>
                </a:solidFill>
                <a:ea typeface="Helvetica"/>
                <a:cs typeface="Helvetica"/>
                <a:sym typeface="Helvetica"/>
              </a:rPr>
              <a:t>docentes atendiendo a </a:t>
            </a:r>
          </a:p>
          <a:p>
            <a:r>
              <a:rPr lang="en-US" sz="1600" b="1" dirty="0">
                <a:solidFill>
                  <a:srgbClr val="000000"/>
                </a:solidFill>
                <a:ea typeface="Helvetica"/>
                <a:cs typeface="Helvetica"/>
                <a:sym typeface="Helvetica"/>
              </a:rPr>
              <a:t>1524 niñas y niños.</a:t>
            </a:r>
            <a:endParaRPr lang="en-US" sz="1000" b="1" dirty="0"/>
          </a:p>
        </p:txBody>
      </p:sp>
      <p:pic>
        <p:nvPicPr>
          <p:cNvPr id="10" name="Imagen 9">
            <a:extLst>
              <a:ext uri="{FF2B5EF4-FFF2-40B4-BE49-F238E27FC236}">
                <a16:creationId xmlns:a16="http://schemas.microsoft.com/office/drawing/2014/main" id="{8FB9AF91-6061-700D-ECDE-E99235315AE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944875" y="3509959"/>
            <a:ext cx="7286521" cy="2537338"/>
          </a:xfrm>
          <a:prstGeom prst="rect">
            <a:avLst/>
          </a:prstGeom>
        </p:spPr>
      </p:pic>
      <p:sp>
        <p:nvSpPr>
          <p:cNvPr id="4" name="Google Shape;1648;p35">
            <a:extLst>
              <a:ext uri="{FF2B5EF4-FFF2-40B4-BE49-F238E27FC236}">
                <a16:creationId xmlns:a16="http://schemas.microsoft.com/office/drawing/2014/main" id="{551E2FF1-BED0-6F32-605A-43D6AEB05B78}"/>
              </a:ext>
            </a:extLst>
          </p:cNvPr>
          <p:cNvSpPr/>
          <p:nvPr/>
        </p:nvSpPr>
        <p:spPr>
          <a:xfrm flipH="1">
            <a:off x="8308480" y="1728596"/>
            <a:ext cx="163204" cy="181978"/>
          </a:xfrm>
          <a:custGeom>
            <a:avLst/>
            <a:gdLst/>
            <a:ahLst/>
            <a:cxnLst/>
            <a:rect l="l" t="t" r="r" b="b"/>
            <a:pathLst>
              <a:path w="6476" h="6176" extrusionOk="0">
                <a:moveTo>
                  <a:pt x="3017" y="1"/>
                </a:moveTo>
                <a:cubicBezTo>
                  <a:pt x="2493" y="1"/>
                  <a:pt x="1974" y="158"/>
                  <a:pt x="1520" y="471"/>
                </a:cubicBezTo>
                <a:cubicBezTo>
                  <a:pt x="480" y="1270"/>
                  <a:pt x="1" y="2603"/>
                  <a:pt x="294" y="3882"/>
                </a:cubicBezTo>
                <a:cubicBezTo>
                  <a:pt x="657" y="5231"/>
                  <a:pt x="1904" y="6175"/>
                  <a:pt x="3297" y="6175"/>
                </a:cubicBezTo>
                <a:cubicBezTo>
                  <a:pt x="3335" y="6175"/>
                  <a:pt x="3373" y="6175"/>
                  <a:pt x="3411" y="6173"/>
                </a:cubicBezTo>
                <a:cubicBezTo>
                  <a:pt x="5037" y="6173"/>
                  <a:pt x="6369" y="4894"/>
                  <a:pt x="6422" y="3269"/>
                </a:cubicBezTo>
                <a:cubicBezTo>
                  <a:pt x="6476" y="1830"/>
                  <a:pt x="5516" y="524"/>
                  <a:pt x="4104" y="231"/>
                </a:cubicBezTo>
                <a:cubicBezTo>
                  <a:pt x="3753" y="78"/>
                  <a:pt x="3384" y="1"/>
                  <a:pt x="3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58;p35">
            <a:extLst>
              <a:ext uri="{FF2B5EF4-FFF2-40B4-BE49-F238E27FC236}">
                <a16:creationId xmlns:a16="http://schemas.microsoft.com/office/drawing/2014/main" id="{B0DCDB41-7FC3-1851-2087-ED5ED679394A}"/>
              </a:ext>
            </a:extLst>
          </p:cNvPr>
          <p:cNvSpPr/>
          <p:nvPr/>
        </p:nvSpPr>
        <p:spPr>
          <a:xfrm rot="16200000" flipH="1">
            <a:off x="7907265" y="1454284"/>
            <a:ext cx="141837" cy="737935"/>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17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004C725-2556-5CA8-F491-7C4ACF0BA72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BC76923-5E9B-DAB8-52B3-749704D05B05}"/>
              </a:ext>
            </a:extLst>
          </p:cNvPr>
          <p:cNvPicPr>
            <a:picLocks noChangeAspect="1"/>
          </p:cNvPicPr>
          <p:nvPr/>
        </p:nvPicPr>
        <p:blipFill>
          <a:blip r:embed="rId3"/>
          <a:stretch>
            <a:fillRect/>
          </a:stretch>
        </p:blipFill>
        <p:spPr>
          <a:xfrm>
            <a:off x="10666413" y="121697"/>
            <a:ext cx="1407735" cy="526256"/>
          </a:xfrm>
          <a:prstGeom prst="rect">
            <a:avLst/>
          </a:prstGeom>
        </p:spPr>
      </p:pic>
      <p:pic>
        <p:nvPicPr>
          <p:cNvPr id="57" name="Imagen 56">
            <a:extLst>
              <a:ext uri="{FF2B5EF4-FFF2-40B4-BE49-F238E27FC236}">
                <a16:creationId xmlns:a16="http://schemas.microsoft.com/office/drawing/2014/main" id="{71FE792F-DBC3-AD9B-1EA3-108323B322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18" y="62890"/>
            <a:ext cx="874522" cy="806749"/>
          </a:xfrm>
          <a:prstGeom prst="rect">
            <a:avLst/>
          </a:prstGeom>
        </p:spPr>
      </p:pic>
      <p:sp>
        <p:nvSpPr>
          <p:cNvPr id="2" name="TextBox 15">
            <a:extLst>
              <a:ext uri="{FF2B5EF4-FFF2-40B4-BE49-F238E27FC236}">
                <a16:creationId xmlns:a16="http://schemas.microsoft.com/office/drawing/2014/main" id="{8A337167-FD14-023E-AE0E-96F653347A0D}"/>
              </a:ext>
            </a:extLst>
          </p:cNvPr>
          <p:cNvSpPr txBox="1"/>
          <p:nvPr/>
        </p:nvSpPr>
        <p:spPr>
          <a:xfrm>
            <a:off x="1363455" y="3855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FOCALIZACIÓN</a:t>
            </a:r>
          </a:p>
        </p:txBody>
      </p:sp>
      <p:sp>
        <p:nvSpPr>
          <p:cNvPr id="3" name="Google Shape;1616;p35">
            <a:extLst>
              <a:ext uri="{FF2B5EF4-FFF2-40B4-BE49-F238E27FC236}">
                <a16:creationId xmlns:a16="http://schemas.microsoft.com/office/drawing/2014/main" id="{6E78CA24-259B-A0C3-E93D-1678DA498C74}"/>
              </a:ext>
            </a:extLst>
          </p:cNvPr>
          <p:cNvSpPr/>
          <p:nvPr/>
        </p:nvSpPr>
        <p:spPr>
          <a:xfrm rot="5400000">
            <a:off x="-1424546" y="3926008"/>
            <a:ext cx="4650042" cy="267342"/>
          </a:xfrm>
          <a:custGeom>
            <a:avLst/>
            <a:gdLst/>
            <a:ahLst/>
            <a:cxnLst/>
            <a:rect l="l" t="t" r="r" b="b"/>
            <a:pathLst>
              <a:path w="282367" h="7374" extrusionOk="0">
                <a:moveTo>
                  <a:pt x="280878" y="1"/>
                </a:moveTo>
                <a:cubicBezTo>
                  <a:pt x="280690" y="1"/>
                  <a:pt x="280527" y="114"/>
                  <a:pt x="280554" y="361"/>
                </a:cubicBezTo>
                <a:cubicBezTo>
                  <a:pt x="280634" y="920"/>
                  <a:pt x="280687" y="1480"/>
                  <a:pt x="280767" y="2040"/>
                </a:cubicBezTo>
                <a:cubicBezTo>
                  <a:pt x="268247" y="2162"/>
                  <a:pt x="255727" y="2200"/>
                  <a:pt x="243210" y="2200"/>
                </a:cubicBezTo>
                <a:cubicBezTo>
                  <a:pt x="228554" y="2200"/>
                  <a:pt x="213902" y="2148"/>
                  <a:pt x="199258" y="2119"/>
                </a:cubicBezTo>
                <a:cubicBezTo>
                  <a:pt x="192882" y="2107"/>
                  <a:pt x="186507" y="2099"/>
                  <a:pt x="180131" y="2099"/>
                </a:cubicBezTo>
                <a:cubicBezTo>
                  <a:pt x="159193" y="2099"/>
                  <a:pt x="138252" y="2186"/>
                  <a:pt x="117295" y="2493"/>
                </a:cubicBezTo>
                <a:cubicBezTo>
                  <a:pt x="101947" y="2732"/>
                  <a:pt x="16600" y="2946"/>
                  <a:pt x="1279" y="3851"/>
                </a:cubicBezTo>
                <a:cubicBezTo>
                  <a:pt x="1199" y="3239"/>
                  <a:pt x="1119" y="2626"/>
                  <a:pt x="1013" y="2013"/>
                </a:cubicBezTo>
                <a:cubicBezTo>
                  <a:pt x="959" y="1813"/>
                  <a:pt x="786" y="1713"/>
                  <a:pt x="613" y="1713"/>
                </a:cubicBezTo>
                <a:cubicBezTo>
                  <a:pt x="440" y="1713"/>
                  <a:pt x="267" y="1813"/>
                  <a:pt x="213" y="2013"/>
                </a:cubicBezTo>
                <a:cubicBezTo>
                  <a:pt x="0" y="3638"/>
                  <a:pt x="53" y="5264"/>
                  <a:pt x="320" y="6889"/>
                </a:cubicBezTo>
                <a:cubicBezTo>
                  <a:pt x="373" y="7228"/>
                  <a:pt x="611" y="7373"/>
                  <a:pt x="871" y="7373"/>
                </a:cubicBezTo>
                <a:cubicBezTo>
                  <a:pt x="1264" y="7373"/>
                  <a:pt x="1706" y="7040"/>
                  <a:pt x="1625" y="6543"/>
                </a:cubicBezTo>
                <a:cubicBezTo>
                  <a:pt x="1546" y="5930"/>
                  <a:pt x="1466" y="5317"/>
                  <a:pt x="1386" y="4704"/>
                </a:cubicBezTo>
                <a:cubicBezTo>
                  <a:pt x="15055" y="4571"/>
                  <a:pt x="98616" y="4118"/>
                  <a:pt x="112259" y="3905"/>
                </a:cubicBezTo>
                <a:cubicBezTo>
                  <a:pt x="126008" y="3692"/>
                  <a:pt x="139784" y="3558"/>
                  <a:pt x="153533" y="3505"/>
                </a:cubicBezTo>
                <a:cubicBezTo>
                  <a:pt x="161850" y="3473"/>
                  <a:pt x="170164" y="3462"/>
                  <a:pt x="178478" y="3462"/>
                </a:cubicBezTo>
                <a:cubicBezTo>
                  <a:pt x="192534" y="3462"/>
                  <a:pt x="206588" y="3492"/>
                  <a:pt x="220647" y="3492"/>
                </a:cubicBezTo>
                <a:cubicBezTo>
                  <a:pt x="225552" y="3492"/>
                  <a:pt x="230457" y="3488"/>
                  <a:pt x="235363" y="3478"/>
                </a:cubicBezTo>
                <a:cubicBezTo>
                  <a:pt x="250551" y="3452"/>
                  <a:pt x="265739" y="3452"/>
                  <a:pt x="280927" y="3345"/>
                </a:cubicBezTo>
                <a:cubicBezTo>
                  <a:pt x="280927" y="3798"/>
                  <a:pt x="281060" y="4251"/>
                  <a:pt x="281274" y="4624"/>
                </a:cubicBezTo>
                <a:cubicBezTo>
                  <a:pt x="281381" y="4779"/>
                  <a:pt x="281541" y="4854"/>
                  <a:pt x="281697" y="4854"/>
                </a:cubicBezTo>
                <a:cubicBezTo>
                  <a:pt x="281891" y="4854"/>
                  <a:pt x="282079" y="4739"/>
                  <a:pt x="282153" y="4518"/>
                </a:cubicBezTo>
                <a:cubicBezTo>
                  <a:pt x="282366" y="4011"/>
                  <a:pt x="282233" y="3398"/>
                  <a:pt x="282100" y="2839"/>
                </a:cubicBezTo>
                <a:cubicBezTo>
                  <a:pt x="282153" y="2626"/>
                  <a:pt x="282100" y="2386"/>
                  <a:pt x="281966" y="2226"/>
                </a:cubicBezTo>
                <a:cubicBezTo>
                  <a:pt x="281806" y="1560"/>
                  <a:pt x="281593" y="894"/>
                  <a:pt x="281327" y="281"/>
                </a:cubicBezTo>
                <a:cubicBezTo>
                  <a:pt x="281249" y="100"/>
                  <a:pt x="281053" y="1"/>
                  <a:pt x="280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33;p35">
            <a:extLst>
              <a:ext uri="{FF2B5EF4-FFF2-40B4-BE49-F238E27FC236}">
                <a16:creationId xmlns:a16="http://schemas.microsoft.com/office/drawing/2014/main" id="{DD98BB70-52A3-D67D-A43C-98A73E75E453}"/>
              </a:ext>
            </a:extLst>
          </p:cNvPr>
          <p:cNvSpPr/>
          <p:nvPr/>
        </p:nvSpPr>
        <p:spPr>
          <a:xfrm>
            <a:off x="3354383" y="2207676"/>
            <a:ext cx="234785" cy="236684"/>
          </a:xfrm>
          <a:custGeom>
            <a:avLst/>
            <a:gdLst/>
            <a:ahLst/>
            <a:cxnLst/>
            <a:rect l="l" t="t" r="r" b="b"/>
            <a:pathLst>
              <a:path w="6476" h="6176" extrusionOk="0">
                <a:moveTo>
                  <a:pt x="3017" y="1"/>
                </a:moveTo>
                <a:cubicBezTo>
                  <a:pt x="2493" y="1"/>
                  <a:pt x="1974" y="158"/>
                  <a:pt x="1520" y="471"/>
                </a:cubicBezTo>
                <a:cubicBezTo>
                  <a:pt x="480" y="1270"/>
                  <a:pt x="1" y="2603"/>
                  <a:pt x="294" y="3882"/>
                </a:cubicBezTo>
                <a:cubicBezTo>
                  <a:pt x="657" y="5231"/>
                  <a:pt x="1904" y="6175"/>
                  <a:pt x="3297" y="6175"/>
                </a:cubicBezTo>
                <a:cubicBezTo>
                  <a:pt x="3335" y="6175"/>
                  <a:pt x="3373" y="6175"/>
                  <a:pt x="3411" y="6173"/>
                </a:cubicBezTo>
                <a:cubicBezTo>
                  <a:pt x="5037" y="6173"/>
                  <a:pt x="6369" y="4894"/>
                  <a:pt x="6422" y="3269"/>
                </a:cubicBezTo>
                <a:cubicBezTo>
                  <a:pt x="6476" y="1830"/>
                  <a:pt x="5516" y="524"/>
                  <a:pt x="4104" y="231"/>
                </a:cubicBezTo>
                <a:cubicBezTo>
                  <a:pt x="3753" y="78"/>
                  <a:pt x="3384" y="1"/>
                  <a:pt x="3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2;p35">
            <a:extLst>
              <a:ext uri="{FF2B5EF4-FFF2-40B4-BE49-F238E27FC236}">
                <a16:creationId xmlns:a16="http://schemas.microsoft.com/office/drawing/2014/main" id="{B6C8EB35-8402-9BF1-C17A-7A79BFE37878}"/>
              </a:ext>
            </a:extLst>
          </p:cNvPr>
          <p:cNvSpPr/>
          <p:nvPr/>
        </p:nvSpPr>
        <p:spPr>
          <a:xfrm rot="16200000">
            <a:off x="3041023" y="644854"/>
            <a:ext cx="626720" cy="1862058"/>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F0CB2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3;p35">
            <a:extLst>
              <a:ext uri="{FF2B5EF4-FFF2-40B4-BE49-F238E27FC236}">
                <a16:creationId xmlns:a16="http://schemas.microsoft.com/office/drawing/2014/main" id="{0185BF5B-1A22-123E-DE80-F7F275B540D6}"/>
              </a:ext>
            </a:extLst>
          </p:cNvPr>
          <p:cNvSpPr/>
          <p:nvPr/>
        </p:nvSpPr>
        <p:spPr>
          <a:xfrm rot="5400000">
            <a:off x="3972600" y="1847982"/>
            <a:ext cx="184475" cy="951340"/>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4;p35">
            <a:extLst>
              <a:ext uri="{FF2B5EF4-FFF2-40B4-BE49-F238E27FC236}">
                <a16:creationId xmlns:a16="http://schemas.microsoft.com/office/drawing/2014/main" id="{3CD2B6FE-9F8D-B806-EFFF-FD75F204DAA7}"/>
              </a:ext>
            </a:extLst>
          </p:cNvPr>
          <p:cNvSpPr txBox="1"/>
          <p:nvPr/>
        </p:nvSpPr>
        <p:spPr>
          <a:xfrm>
            <a:off x="2730952" y="1367551"/>
            <a:ext cx="1086338"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GRUPO 3</a:t>
            </a:r>
          </a:p>
        </p:txBody>
      </p:sp>
      <p:grpSp>
        <p:nvGrpSpPr>
          <p:cNvPr id="5" name="Grupo 4">
            <a:extLst>
              <a:ext uri="{FF2B5EF4-FFF2-40B4-BE49-F238E27FC236}">
                <a16:creationId xmlns:a16="http://schemas.microsoft.com/office/drawing/2014/main" id="{28BD27D7-D6C1-E533-172A-4A879E0ADAA4}"/>
              </a:ext>
            </a:extLst>
          </p:cNvPr>
          <p:cNvGrpSpPr/>
          <p:nvPr/>
        </p:nvGrpSpPr>
        <p:grpSpPr>
          <a:xfrm>
            <a:off x="4448913" y="1376031"/>
            <a:ext cx="3214190" cy="1943369"/>
            <a:chOff x="128777" y="3463617"/>
            <a:chExt cx="3214190" cy="2435862"/>
          </a:xfrm>
        </p:grpSpPr>
        <p:sp>
          <p:nvSpPr>
            <p:cNvPr id="51" name="Google Shape;1635;p35">
              <a:extLst>
                <a:ext uri="{FF2B5EF4-FFF2-40B4-BE49-F238E27FC236}">
                  <a16:creationId xmlns:a16="http://schemas.microsoft.com/office/drawing/2014/main" id="{EE3A7957-7CCE-DBCC-219B-013F0BD18687}"/>
                </a:ext>
              </a:extLst>
            </p:cNvPr>
            <p:cNvSpPr/>
            <p:nvPr/>
          </p:nvSpPr>
          <p:spPr>
            <a:xfrm rot="16200000">
              <a:off x="664118" y="3313769"/>
              <a:ext cx="2412407" cy="2759014"/>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F1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36;p35">
              <a:extLst>
                <a:ext uri="{FF2B5EF4-FFF2-40B4-BE49-F238E27FC236}">
                  <a16:creationId xmlns:a16="http://schemas.microsoft.com/office/drawing/2014/main" id="{890FB3EA-6091-38AE-4744-E56C5593D0A5}"/>
                </a:ext>
              </a:extLst>
            </p:cNvPr>
            <p:cNvSpPr/>
            <p:nvPr/>
          </p:nvSpPr>
          <p:spPr>
            <a:xfrm rot="16200000">
              <a:off x="260502" y="3914337"/>
              <a:ext cx="744428" cy="672161"/>
            </a:xfrm>
            <a:custGeom>
              <a:avLst/>
              <a:gdLst/>
              <a:ahLst/>
              <a:cxnLst/>
              <a:rect l="l" t="t" r="r" b="b"/>
              <a:pathLst>
                <a:path w="19425" h="18540" extrusionOk="0">
                  <a:moveTo>
                    <a:pt x="7381" y="0"/>
                  </a:moveTo>
                  <a:cubicBezTo>
                    <a:pt x="7381" y="0"/>
                    <a:pt x="4663" y="187"/>
                    <a:pt x="2532" y="400"/>
                  </a:cubicBezTo>
                  <a:cubicBezTo>
                    <a:pt x="400" y="587"/>
                    <a:pt x="0" y="4663"/>
                    <a:pt x="0" y="4663"/>
                  </a:cubicBezTo>
                  <a:lnTo>
                    <a:pt x="4477" y="5063"/>
                  </a:lnTo>
                  <a:cubicBezTo>
                    <a:pt x="4477" y="5063"/>
                    <a:pt x="5436" y="10499"/>
                    <a:pt x="4850" y="14576"/>
                  </a:cubicBezTo>
                  <a:cubicBezTo>
                    <a:pt x="4359" y="18010"/>
                    <a:pt x="7154" y="18290"/>
                    <a:pt x="8078" y="18290"/>
                  </a:cubicBezTo>
                  <a:cubicBezTo>
                    <a:pt x="8258" y="18290"/>
                    <a:pt x="8367" y="18279"/>
                    <a:pt x="8367" y="18279"/>
                  </a:cubicBezTo>
                  <a:cubicBezTo>
                    <a:pt x="8367" y="18279"/>
                    <a:pt x="10783" y="18540"/>
                    <a:pt x="13199" y="18540"/>
                  </a:cubicBezTo>
                  <a:cubicBezTo>
                    <a:pt x="14407" y="18540"/>
                    <a:pt x="15615" y="18475"/>
                    <a:pt x="16521" y="18279"/>
                  </a:cubicBezTo>
                  <a:cubicBezTo>
                    <a:pt x="19238" y="17693"/>
                    <a:pt x="18865" y="16148"/>
                    <a:pt x="18865" y="16148"/>
                  </a:cubicBezTo>
                  <a:lnTo>
                    <a:pt x="19052" y="11485"/>
                  </a:lnTo>
                  <a:cubicBezTo>
                    <a:pt x="19052" y="11485"/>
                    <a:pt x="19425" y="5436"/>
                    <a:pt x="18865" y="3118"/>
                  </a:cubicBezTo>
                  <a:cubicBezTo>
                    <a:pt x="18279" y="773"/>
                    <a:pt x="14975" y="187"/>
                    <a:pt x="14975" y="187"/>
                  </a:cubicBezTo>
                  <a:lnTo>
                    <a:pt x="7381" y="0"/>
                  </a:lnTo>
                  <a:close/>
                </a:path>
              </a:pathLst>
            </a:custGeom>
            <a:solidFill>
              <a:srgbClr val="F0C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37;p35">
              <a:extLst>
                <a:ext uri="{FF2B5EF4-FFF2-40B4-BE49-F238E27FC236}">
                  <a16:creationId xmlns:a16="http://schemas.microsoft.com/office/drawing/2014/main" id="{F8D777A3-563C-7BA8-3918-669A16E64C46}"/>
                </a:ext>
              </a:extLst>
            </p:cNvPr>
            <p:cNvSpPr/>
            <p:nvPr/>
          </p:nvSpPr>
          <p:spPr>
            <a:xfrm rot="16200000">
              <a:off x="570529" y="3178305"/>
              <a:ext cx="2412407" cy="2983031"/>
            </a:xfrm>
            <a:custGeom>
              <a:avLst/>
              <a:gdLst/>
              <a:ahLst/>
              <a:cxnLst/>
              <a:rect l="l" t="t" r="r" b="b"/>
              <a:pathLst>
                <a:path w="45298" h="82280" extrusionOk="0">
                  <a:moveTo>
                    <a:pt x="24647" y="4179"/>
                  </a:moveTo>
                  <a:lnTo>
                    <a:pt x="24647" y="4392"/>
                  </a:lnTo>
                  <a:lnTo>
                    <a:pt x="24594" y="4392"/>
                  </a:lnTo>
                  <a:cubicBezTo>
                    <a:pt x="24594" y="4312"/>
                    <a:pt x="24621" y="4259"/>
                    <a:pt x="24647" y="4179"/>
                  </a:cubicBezTo>
                  <a:close/>
                  <a:moveTo>
                    <a:pt x="24115" y="1701"/>
                  </a:moveTo>
                  <a:cubicBezTo>
                    <a:pt x="24301" y="2021"/>
                    <a:pt x="24434" y="2367"/>
                    <a:pt x="24488" y="2713"/>
                  </a:cubicBezTo>
                  <a:cubicBezTo>
                    <a:pt x="24274" y="3246"/>
                    <a:pt x="24115" y="3833"/>
                    <a:pt x="24061" y="4419"/>
                  </a:cubicBezTo>
                  <a:lnTo>
                    <a:pt x="23129" y="4419"/>
                  </a:lnTo>
                  <a:cubicBezTo>
                    <a:pt x="23155" y="3913"/>
                    <a:pt x="23235" y="3380"/>
                    <a:pt x="23422" y="2900"/>
                  </a:cubicBezTo>
                  <a:lnTo>
                    <a:pt x="23448" y="2900"/>
                  </a:lnTo>
                  <a:cubicBezTo>
                    <a:pt x="23608" y="2474"/>
                    <a:pt x="23928" y="2127"/>
                    <a:pt x="24115" y="1701"/>
                  </a:cubicBezTo>
                  <a:close/>
                  <a:moveTo>
                    <a:pt x="21903" y="1754"/>
                  </a:moveTo>
                  <a:lnTo>
                    <a:pt x="21930" y="1781"/>
                  </a:lnTo>
                  <a:cubicBezTo>
                    <a:pt x="21610" y="2634"/>
                    <a:pt x="21423" y="3540"/>
                    <a:pt x="21370" y="4445"/>
                  </a:cubicBezTo>
                  <a:lnTo>
                    <a:pt x="20837" y="4445"/>
                  </a:lnTo>
                  <a:cubicBezTo>
                    <a:pt x="21050" y="3513"/>
                    <a:pt x="21397" y="2607"/>
                    <a:pt x="21903" y="1754"/>
                  </a:cubicBezTo>
                  <a:close/>
                  <a:moveTo>
                    <a:pt x="23062" y="1025"/>
                  </a:moveTo>
                  <a:cubicBezTo>
                    <a:pt x="23182" y="1025"/>
                    <a:pt x="23302" y="1055"/>
                    <a:pt x="23422" y="1115"/>
                  </a:cubicBezTo>
                  <a:cubicBezTo>
                    <a:pt x="23528" y="1141"/>
                    <a:pt x="23635" y="1221"/>
                    <a:pt x="23742" y="1275"/>
                  </a:cubicBezTo>
                  <a:cubicBezTo>
                    <a:pt x="22862" y="1887"/>
                    <a:pt x="22622" y="3406"/>
                    <a:pt x="22676" y="4419"/>
                  </a:cubicBezTo>
                  <a:lnTo>
                    <a:pt x="21876" y="4445"/>
                  </a:lnTo>
                  <a:cubicBezTo>
                    <a:pt x="21956" y="3859"/>
                    <a:pt x="22089" y="3273"/>
                    <a:pt x="22276" y="2687"/>
                  </a:cubicBezTo>
                  <a:lnTo>
                    <a:pt x="22303" y="2713"/>
                  </a:lnTo>
                  <a:cubicBezTo>
                    <a:pt x="22489" y="2127"/>
                    <a:pt x="22782" y="1621"/>
                    <a:pt x="22942" y="1035"/>
                  </a:cubicBezTo>
                  <a:cubicBezTo>
                    <a:pt x="22982" y="1028"/>
                    <a:pt x="23022" y="1025"/>
                    <a:pt x="23062" y="1025"/>
                  </a:cubicBezTo>
                  <a:close/>
                  <a:moveTo>
                    <a:pt x="33954" y="838"/>
                  </a:moveTo>
                  <a:cubicBezTo>
                    <a:pt x="35162" y="838"/>
                    <a:pt x="36344" y="974"/>
                    <a:pt x="37331" y="1488"/>
                  </a:cubicBezTo>
                  <a:cubicBezTo>
                    <a:pt x="39676" y="2687"/>
                    <a:pt x="39090" y="5698"/>
                    <a:pt x="39036" y="7883"/>
                  </a:cubicBezTo>
                  <a:cubicBezTo>
                    <a:pt x="38983" y="10387"/>
                    <a:pt x="38903" y="12919"/>
                    <a:pt x="38850" y="15424"/>
                  </a:cubicBezTo>
                  <a:cubicBezTo>
                    <a:pt x="38823" y="15477"/>
                    <a:pt x="38850" y="15557"/>
                    <a:pt x="38876" y="15610"/>
                  </a:cubicBezTo>
                  <a:lnTo>
                    <a:pt x="38876" y="15663"/>
                  </a:lnTo>
                  <a:cubicBezTo>
                    <a:pt x="38930" y="16196"/>
                    <a:pt x="39063" y="16809"/>
                    <a:pt x="38823" y="17315"/>
                  </a:cubicBezTo>
                  <a:cubicBezTo>
                    <a:pt x="38423" y="18141"/>
                    <a:pt x="37358" y="18141"/>
                    <a:pt x="36585" y="18141"/>
                  </a:cubicBezTo>
                  <a:cubicBezTo>
                    <a:pt x="35370" y="18141"/>
                    <a:pt x="34155" y="18176"/>
                    <a:pt x="32953" y="18176"/>
                  </a:cubicBezTo>
                  <a:cubicBezTo>
                    <a:pt x="32653" y="18176"/>
                    <a:pt x="32353" y="18173"/>
                    <a:pt x="32055" y="18168"/>
                  </a:cubicBezTo>
                  <a:cubicBezTo>
                    <a:pt x="30589" y="18141"/>
                    <a:pt x="29151" y="18115"/>
                    <a:pt x="27712" y="18008"/>
                  </a:cubicBezTo>
                  <a:cubicBezTo>
                    <a:pt x="26699" y="17928"/>
                    <a:pt x="25793" y="17742"/>
                    <a:pt x="25500" y="16596"/>
                  </a:cubicBezTo>
                  <a:cubicBezTo>
                    <a:pt x="25420" y="16143"/>
                    <a:pt x="25394" y="15690"/>
                    <a:pt x="25420" y="15237"/>
                  </a:cubicBezTo>
                  <a:cubicBezTo>
                    <a:pt x="25553" y="15184"/>
                    <a:pt x="25633" y="15051"/>
                    <a:pt x="25633" y="14891"/>
                  </a:cubicBezTo>
                  <a:cubicBezTo>
                    <a:pt x="25633" y="12199"/>
                    <a:pt x="25660" y="9508"/>
                    <a:pt x="25633" y="6817"/>
                  </a:cubicBezTo>
                  <a:cubicBezTo>
                    <a:pt x="25633" y="5431"/>
                    <a:pt x="25767" y="3833"/>
                    <a:pt x="25367" y="2394"/>
                  </a:cubicBezTo>
                  <a:cubicBezTo>
                    <a:pt x="25367" y="2340"/>
                    <a:pt x="25420" y="2287"/>
                    <a:pt x="25420" y="2234"/>
                  </a:cubicBezTo>
                  <a:cubicBezTo>
                    <a:pt x="25473" y="2074"/>
                    <a:pt x="25367" y="1914"/>
                    <a:pt x="25207" y="1887"/>
                  </a:cubicBezTo>
                  <a:cubicBezTo>
                    <a:pt x="25180" y="1781"/>
                    <a:pt x="25127" y="1701"/>
                    <a:pt x="25100" y="1621"/>
                  </a:cubicBezTo>
                  <a:cubicBezTo>
                    <a:pt x="24994" y="1408"/>
                    <a:pt x="24861" y="1195"/>
                    <a:pt x="24727" y="1035"/>
                  </a:cubicBezTo>
                  <a:lnTo>
                    <a:pt x="24727" y="1035"/>
                  </a:lnTo>
                  <a:cubicBezTo>
                    <a:pt x="25274" y="1043"/>
                    <a:pt x="25820" y="1046"/>
                    <a:pt x="26366" y="1046"/>
                  </a:cubicBezTo>
                  <a:cubicBezTo>
                    <a:pt x="27685" y="1046"/>
                    <a:pt x="29004" y="1027"/>
                    <a:pt x="30323" y="1008"/>
                  </a:cubicBezTo>
                  <a:lnTo>
                    <a:pt x="30350" y="1008"/>
                  </a:lnTo>
                  <a:cubicBezTo>
                    <a:pt x="31455" y="981"/>
                    <a:pt x="32718" y="838"/>
                    <a:pt x="33954" y="838"/>
                  </a:cubicBezTo>
                  <a:close/>
                  <a:moveTo>
                    <a:pt x="24674" y="5405"/>
                  </a:moveTo>
                  <a:cubicBezTo>
                    <a:pt x="24754" y="8576"/>
                    <a:pt x="24834" y="11746"/>
                    <a:pt x="24914" y="14917"/>
                  </a:cubicBezTo>
                  <a:cubicBezTo>
                    <a:pt x="24914" y="14944"/>
                    <a:pt x="24914" y="14971"/>
                    <a:pt x="24941" y="15024"/>
                  </a:cubicBezTo>
                  <a:cubicBezTo>
                    <a:pt x="24674" y="16196"/>
                    <a:pt x="24621" y="17582"/>
                    <a:pt x="25713" y="18355"/>
                  </a:cubicBezTo>
                  <a:cubicBezTo>
                    <a:pt x="26459" y="18861"/>
                    <a:pt x="27552" y="18808"/>
                    <a:pt x="28405" y="18887"/>
                  </a:cubicBezTo>
                  <a:cubicBezTo>
                    <a:pt x="29630" y="18967"/>
                    <a:pt x="30829" y="18994"/>
                    <a:pt x="32028" y="19021"/>
                  </a:cubicBezTo>
                  <a:cubicBezTo>
                    <a:pt x="33254" y="19021"/>
                    <a:pt x="34453" y="18994"/>
                    <a:pt x="35652" y="18941"/>
                  </a:cubicBezTo>
                  <a:cubicBezTo>
                    <a:pt x="35810" y="18931"/>
                    <a:pt x="35972" y="18929"/>
                    <a:pt x="36136" y="18929"/>
                  </a:cubicBezTo>
                  <a:cubicBezTo>
                    <a:pt x="36351" y="18929"/>
                    <a:pt x="36570" y="18933"/>
                    <a:pt x="36788" y="18933"/>
                  </a:cubicBezTo>
                  <a:cubicBezTo>
                    <a:pt x="37337" y="18933"/>
                    <a:pt x="37886" y="18904"/>
                    <a:pt x="38370" y="18701"/>
                  </a:cubicBezTo>
                  <a:cubicBezTo>
                    <a:pt x="39649" y="18168"/>
                    <a:pt x="39809" y="16889"/>
                    <a:pt x="39622" y="15690"/>
                  </a:cubicBezTo>
                  <a:cubicBezTo>
                    <a:pt x="39676" y="15610"/>
                    <a:pt x="39729" y="15503"/>
                    <a:pt x="39729" y="15424"/>
                  </a:cubicBezTo>
                  <a:cubicBezTo>
                    <a:pt x="39862" y="12493"/>
                    <a:pt x="39916" y="9561"/>
                    <a:pt x="39942" y="6630"/>
                  </a:cubicBezTo>
                  <a:lnTo>
                    <a:pt x="39942" y="5911"/>
                  </a:lnTo>
                  <a:cubicBezTo>
                    <a:pt x="40229" y="5962"/>
                    <a:pt x="40517" y="5980"/>
                    <a:pt x="40797" y="5980"/>
                  </a:cubicBezTo>
                  <a:cubicBezTo>
                    <a:pt x="40959" y="5980"/>
                    <a:pt x="41118" y="5974"/>
                    <a:pt x="41274" y="5964"/>
                  </a:cubicBezTo>
                  <a:cubicBezTo>
                    <a:pt x="41701" y="5964"/>
                    <a:pt x="42127" y="5911"/>
                    <a:pt x="42527" y="5804"/>
                  </a:cubicBezTo>
                  <a:lnTo>
                    <a:pt x="42527" y="5804"/>
                  </a:lnTo>
                  <a:cubicBezTo>
                    <a:pt x="42420" y="10547"/>
                    <a:pt x="42660" y="15344"/>
                    <a:pt x="42767" y="20087"/>
                  </a:cubicBezTo>
                  <a:cubicBezTo>
                    <a:pt x="42873" y="24989"/>
                    <a:pt x="42980" y="29866"/>
                    <a:pt x="43086" y="34742"/>
                  </a:cubicBezTo>
                  <a:cubicBezTo>
                    <a:pt x="43300" y="44521"/>
                    <a:pt x="43539" y="54300"/>
                    <a:pt x="43779" y="64079"/>
                  </a:cubicBezTo>
                  <a:cubicBezTo>
                    <a:pt x="43832" y="66770"/>
                    <a:pt x="43912" y="69461"/>
                    <a:pt x="43966" y="72152"/>
                  </a:cubicBezTo>
                  <a:cubicBezTo>
                    <a:pt x="44019" y="74897"/>
                    <a:pt x="43912" y="77721"/>
                    <a:pt x="44232" y="80439"/>
                  </a:cubicBezTo>
                  <a:cubicBezTo>
                    <a:pt x="42929" y="80345"/>
                    <a:pt x="41613" y="80317"/>
                    <a:pt x="40293" y="80317"/>
                  </a:cubicBezTo>
                  <a:cubicBezTo>
                    <a:pt x="38240" y="80317"/>
                    <a:pt x="36177" y="80386"/>
                    <a:pt x="34133" y="80386"/>
                  </a:cubicBezTo>
                  <a:lnTo>
                    <a:pt x="34160" y="80413"/>
                  </a:lnTo>
                  <a:cubicBezTo>
                    <a:pt x="30723" y="80413"/>
                    <a:pt x="27259" y="80466"/>
                    <a:pt x="23821" y="80519"/>
                  </a:cubicBezTo>
                  <a:cubicBezTo>
                    <a:pt x="16973" y="80652"/>
                    <a:pt x="10125" y="81052"/>
                    <a:pt x="3277" y="81079"/>
                  </a:cubicBezTo>
                  <a:cubicBezTo>
                    <a:pt x="1519" y="61574"/>
                    <a:pt x="1199" y="41963"/>
                    <a:pt x="1226" y="22378"/>
                  </a:cubicBezTo>
                  <a:cubicBezTo>
                    <a:pt x="1226" y="16889"/>
                    <a:pt x="1492" y="11347"/>
                    <a:pt x="1226" y="5858"/>
                  </a:cubicBezTo>
                  <a:lnTo>
                    <a:pt x="1226" y="5858"/>
                  </a:lnTo>
                  <a:cubicBezTo>
                    <a:pt x="2534" y="5884"/>
                    <a:pt x="3843" y="5896"/>
                    <a:pt x="5152" y="5896"/>
                  </a:cubicBezTo>
                  <a:cubicBezTo>
                    <a:pt x="11657" y="5896"/>
                    <a:pt x="18175" y="5604"/>
                    <a:pt x="24674" y="5405"/>
                  </a:cubicBezTo>
                  <a:close/>
                  <a:moveTo>
                    <a:pt x="22957" y="1"/>
                  </a:moveTo>
                  <a:cubicBezTo>
                    <a:pt x="22652" y="1"/>
                    <a:pt x="22351" y="88"/>
                    <a:pt x="22089" y="262"/>
                  </a:cubicBezTo>
                  <a:cubicBezTo>
                    <a:pt x="20810" y="1035"/>
                    <a:pt x="20331" y="3033"/>
                    <a:pt x="20278" y="4472"/>
                  </a:cubicBezTo>
                  <a:cubicBezTo>
                    <a:pt x="13803" y="4605"/>
                    <a:pt x="7301" y="4739"/>
                    <a:pt x="853" y="5218"/>
                  </a:cubicBezTo>
                  <a:cubicBezTo>
                    <a:pt x="813" y="5205"/>
                    <a:pt x="773" y="5198"/>
                    <a:pt x="736" y="5198"/>
                  </a:cubicBezTo>
                  <a:cubicBezTo>
                    <a:pt x="700" y="5198"/>
                    <a:pt x="666" y="5205"/>
                    <a:pt x="640" y="5218"/>
                  </a:cubicBezTo>
                  <a:lnTo>
                    <a:pt x="426" y="5218"/>
                  </a:lnTo>
                  <a:cubicBezTo>
                    <a:pt x="53" y="5245"/>
                    <a:pt x="0" y="5724"/>
                    <a:pt x="346" y="5831"/>
                  </a:cubicBezTo>
                  <a:cubicBezTo>
                    <a:pt x="53" y="10654"/>
                    <a:pt x="213" y="15557"/>
                    <a:pt x="213" y="20380"/>
                  </a:cubicBezTo>
                  <a:cubicBezTo>
                    <a:pt x="187" y="25309"/>
                    <a:pt x="187" y="30239"/>
                    <a:pt x="213" y="35168"/>
                  </a:cubicBezTo>
                  <a:cubicBezTo>
                    <a:pt x="293" y="44947"/>
                    <a:pt x="506" y="54699"/>
                    <a:pt x="986" y="64452"/>
                  </a:cubicBezTo>
                  <a:cubicBezTo>
                    <a:pt x="1252" y="70021"/>
                    <a:pt x="1625" y="75590"/>
                    <a:pt x="2132" y="81159"/>
                  </a:cubicBezTo>
                  <a:cubicBezTo>
                    <a:pt x="2158" y="81292"/>
                    <a:pt x="2212" y="81452"/>
                    <a:pt x="2345" y="81558"/>
                  </a:cubicBezTo>
                  <a:cubicBezTo>
                    <a:pt x="2242" y="81919"/>
                    <a:pt x="2512" y="82279"/>
                    <a:pt x="2867" y="82279"/>
                  </a:cubicBezTo>
                  <a:cubicBezTo>
                    <a:pt x="2879" y="82279"/>
                    <a:pt x="2892" y="82279"/>
                    <a:pt x="2904" y="82278"/>
                  </a:cubicBezTo>
                  <a:cubicBezTo>
                    <a:pt x="9832" y="81772"/>
                    <a:pt x="16867" y="81798"/>
                    <a:pt x="23795" y="81665"/>
                  </a:cubicBezTo>
                  <a:cubicBezTo>
                    <a:pt x="27259" y="81612"/>
                    <a:pt x="30696" y="81558"/>
                    <a:pt x="34133" y="81532"/>
                  </a:cubicBezTo>
                  <a:cubicBezTo>
                    <a:pt x="34380" y="81530"/>
                    <a:pt x="34627" y="81529"/>
                    <a:pt x="34874" y="81529"/>
                  </a:cubicBezTo>
                  <a:cubicBezTo>
                    <a:pt x="36536" y="81529"/>
                    <a:pt x="38218" y="81566"/>
                    <a:pt x="39899" y="81566"/>
                  </a:cubicBezTo>
                  <a:cubicBezTo>
                    <a:pt x="41512" y="81566"/>
                    <a:pt x="43123" y="81532"/>
                    <a:pt x="44712" y="81399"/>
                  </a:cubicBezTo>
                  <a:cubicBezTo>
                    <a:pt x="45111" y="81372"/>
                    <a:pt x="45298" y="80892"/>
                    <a:pt x="45005" y="80626"/>
                  </a:cubicBezTo>
                  <a:cubicBezTo>
                    <a:pt x="45165" y="78228"/>
                    <a:pt x="44978" y="75803"/>
                    <a:pt x="44925" y="73431"/>
                  </a:cubicBezTo>
                  <a:cubicBezTo>
                    <a:pt x="44872" y="70980"/>
                    <a:pt x="44818" y="68529"/>
                    <a:pt x="44765" y="66104"/>
                  </a:cubicBezTo>
                  <a:cubicBezTo>
                    <a:pt x="44658" y="61201"/>
                    <a:pt x="44579" y="56325"/>
                    <a:pt x="44472" y="51449"/>
                  </a:cubicBezTo>
                  <a:lnTo>
                    <a:pt x="43806" y="22138"/>
                  </a:lnTo>
                  <a:cubicBezTo>
                    <a:pt x="43673" y="16569"/>
                    <a:pt x="43699" y="10974"/>
                    <a:pt x="43300" y="5458"/>
                  </a:cubicBezTo>
                  <a:cubicBezTo>
                    <a:pt x="43300" y="5271"/>
                    <a:pt x="43166" y="5138"/>
                    <a:pt x="43006" y="5112"/>
                  </a:cubicBezTo>
                  <a:cubicBezTo>
                    <a:pt x="42953" y="5058"/>
                    <a:pt x="42900" y="5032"/>
                    <a:pt x="42847" y="5005"/>
                  </a:cubicBezTo>
                  <a:cubicBezTo>
                    <a:pt x="42729" y="4974"/>
                    <a:pt x="42611" y="4962"/>
                    <a:pt x="42491" y="4962"/>
                  </a:cubicBezTo>
                  <a:cubicBezTo>
                    <a:pt x="42095" y="4962"/>
                    <a:pt x="41690" y="5097"/>
                    <a:pt x="41301" y="5138"/>
                  </a:cubicBezTo>
                  <a:cubicBezTo>
                    <a:pt x="40848" y="5192"/>
                    <a:pt x="40422" y="5218"/>
                    <a:pt x="39969" y="5271"/>
                  </a:cubicBezTo>
                  <a:cubicBezTo>
                    <a:pt x="39969" y="3699"/>
                    <a:pt x="39782" y="2154"/>
                    <a:pt x="38397" y="1115"/>
                  </a:cubicBezTo>
                  <a:cubicBezTo>
                    <a:pt x="37153" y="191"/>
                    <a:pt x="35614" y="13"/>
                    <a:pt x="34086" y="13"/>
                  </a:cubicBezTo>
                  <a:cubicBezTo>
                    <a:pt x="33322" y="13"/>
                    <a:pt x="32561" y="58"/>
                    <a:pt x="31842" y="76"/>
                  </a:cubicBezTo>
                  <a:cubicBezTo>
                    <a:pt x="29204" y="129"/>
                    <a:pt x="26593" y="155"/>
                    <a:pt x="23955" y="342"/>
                  </a:cubicBezTo>
                  <a:cubicBezTo>
                    <a:pt x="23656" y="115"/>
                    <a:pt x="23305" y="1"/>
                    <a:pt x="229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38;p35">
              <a:extLst>
                <a:ext uri="{FF2B5EF4-FFF2-40B4-BE49-F238E27FC236}">
                  <a16:creationId xmlns:a16="http://schemas.microsoft.com/office/drawing/2014/main" id="{1CDACDBF-D405-7BD5-2D61-7BF73A93447C}"/>
                </a:ext>
              </a:extLst>
            </p:cNvPr>
            <p:cNvSpPr/>
            <p:nvPr/>
          </p:nvSpPr>
          <p:spPr>
            <a:xfrm rot="16200000">
              <a:off x="171553" y="3780276"/>
              <a:ext cx="44493" cy="130045"/>
            </a:xfrm>
            <a:custGeom>
              <a:avLst/>
              <a:gdLst/>
              <a:ahLst/>
              <a:cxnLst/>
              <a:rect l="l" t="t" r="r" b="b"/>
              <a:pathLst>
                <a:path w="1161" h="3587" extrusionOk="0">
                  <a:moveTo>
                    <a:pt x="776" y="0"/>
                  </a:moveTo>
                  <a:cubicBezTo>
                    <a:pt x="630" y="0"/>
                    <a:pt x="489" y="83"/>
                    <a:pt x="441" y="260"/>
                  </a:cubicBezTo>
                  <a:cubicBezTo>
                    <a:pt x="201" y="1246"/>
                    <a:pt x="68" y="2259"/>
                    <a:pt x="15" y="3298"/>
                  </a:cubicBezTo>
                  <a:cubicBezTo>
                    <a:pt x="1" y="3485"/>
                    <a:pt x="156" y="3586"/>
                    <a:pt x="315" y="3586"/>
                  </a:cubicBezTo>
                  <a:cubicBezTo>
                    <a:pt x="452" y="3586"/>
                    <a:pt x="591" y="3511"/>
                    <a:pt x="628" y="3351"/>
                  </a:cubicBezTo>
                  <a:cubicBezTo>
                    <a:pt x="894" y="2365"/>
                    <a:pt x="1081" y="1380"/>
                    <a:pt x="1161" y="367"/>
                  </a:cubicBezTo>
                  <a:cubicBezTo>
                    <a:pt x="1146" y="130"/>
                    <a:pt x="958" y="0"/>
                    <a:pt x="77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39;p35">
              <a:extLst>
                <a:ext uri="{FF2B5EF4-FFF2-40B4-BE49-F238E27FC236}">
                  <a16:creationId xmlns:a16="http://schemas.microsoft.com/office/drawing/2014/main" id="{32CC84DA-B978-0C02-62D9-F189F652D24D}"/>
                </a:ext>
              </a:extLst>
            </p:cNvPr>
            <p:cNvSpPr/>
            <p:nvPr/>
          </p:nvSpPr>
          <p:spPr>
            <a:xfrm rot="16200000">
              <a:off x="178526" y="3665678"/>
              <a:ext cx="80977" cy="111519"/>
            </a:xfrm>
            <a:custGeom>
              <a:avLst/>
              <a:gdLst/>
              <a:ahLst/>
              <a:cxnLst/>
              <a:rect l="l" t="t" r="r" b="b"/>
              <a:pathLst>
                <a:path w="2113" h="3076" extrusionOk="0">
                  <a:moveTo>
                    <a:pt x="1681" y="1"/>
                  </a:moveTo>
                  <a:cubicBezTo>
                    <a:pt x="1591" y="1"/>
                    <a:pt x="1498" y="34"/>
                    <a:pt x="1416" y="109"/>
                  </a:cubicBezTo>
                  <a:cubicBezTo>
                    <a:pt x="1123" y="455"/>
                    <a:pt x="883" y="855"/>
                    <a:pt x="723" y="1281"/>
                  </a:cubicBezTo>
                  <a:cubicBezTo>
                    <a:pt x="510" y="1734"/>
                    <a:pt x="297" y="2161"/>
                    <a:pt x="110" y="2614"/>
                  </a:cubicBezTo>
                  <a:cubicBezTo>
                    <a:pt x="0" y="2870"/>
                    <a:pt x="205" y="3076"/>
                    <a:pt x="413" y="3076"/>
                  </a:cubicBezTo>
                  <a:cubicBezTo>
                    <a:pt x="508" y="3076"/>
                    <a:pt x="603" y="3033"/>
                    <a:pt x="670" y="2933"/>
                  </a:cubicBezTo>
                  <a:cubicBezTo>
                    <a:pt x="936" y="2534"/>
                    <a:pt x="1202" y="2134"/>
                    <a:pt x="1442" y="1708"/>
                  </a:cubicBezTo>
                  <a:cubicBezTo>
                    <a:pt x="1735" y="1335"/>
                    <a:pt x="1922" y="935"/>
                    <a:pt x="2055" y="482"/>
                  </a:cubicBezTo>
                  <a:cubicBezTo>
                    <a:pt x="2113" y="214"/>
                    <a:pt x="1909" y="1"/>
                    <a:pt x="168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40;p35">
              <a:extLst>
                <a:ext uri="{FF2B5EF4-FFF2-40B4-BE49-F238E27FC236}">
                  <a16:creationId xmlns:a16="http://schemas.microsoft.com/office/drawing/2014/main" id="{C850186B-AD2E-2599-60A2-B867EF20DCF1}"/>
                </a:ext>
              </a:extLst>
            </p:cNvPr>
            <p:cNvSpPr/>
            <p:nvPr/>
          </p:nvSpPr>
          <p:spPr>
            <a:xfrm rot="16200000">
              <a:off x="236187" y="3585571"/>
              <a:ext cx="117997" cy="105719"/>
            </a:xfrm>
            <a:custGeom>
              <a:avLst/>
              <a:gdLst/>
              <a:ahLst/>
              <a:cxnLst/>
              <a:rect l="l" t="t" r="r" b="b"/>
              <a:pathLst>
                <a:path w="3079" h="2916" extrusionOk="0">
                  <a:moveTo>
                    <a:pt x="2669" y="1"/>
                  </a:moveTo>
                  <a:cubicBezTo>
                    <a:pt x="2606" y="1"/>
                    <a:pt x="2541" y="19"/>
                    <a:pt x="2477" y="59"/>
                  </a:cubicBezTo>
                  <a:cubicBezTo>
                    <a:pt x="2077" y="326"/>
                    <a:pt x="1811" y="832"/>
                    <a:pt x="1491" y="1179"/>
                  </a:cubicBezTo>
                  <a:cubicBezTo>
                    <a:pt x="1118" y="1578"/>
                    <a:pt x="719" y="1951"/>
                    <a:pt x="266" y="2271"/>
                  </a:cubicBezTo>
                  <a:cubicBezTo>
                    <a:pt x="0" y="2492"/>
                    <a:pt x="175" y="2916"/>
                    <a:pt x="456" y="2916"/>
                  </a:cubicBezTo>
                  <a:cubicBezTo>
                    <a:pt x="514" y="2916"/>
                    <a:pt x="575" y="2898"/>
                    <a:pt x="639" y="2857"/>
                  </a:cubicBezTo>
                  <a:cubicBezTo>
                    <a:pt x="1118" y="2538"/>
                    <a:pt x="1571" y="2191"/>
                    <a:pt x="1998" y="1791"/>
                  </a:cubicBezTo>
                  <a:cubicBezTo>
                    <a:pt x="2371" y="1445"/>
                    <a:pt x="2903" y="992"/>
                    <a:pt x="3037" y="459"/>
                  </a:cubicBezTo>
                  <a:cubicBezTo>
                    <a:pt x="3078" y="230"/>
                    <a:pt x="2892" y="1"/>
                    <a:pt x="266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41;p35">
              <a:extLst>
                <a:ext uri="{FF2B5EF4-FFF2-40B4-BE49-F238E27FC236}">
                  <a16:creationId xmlns:a16="http://schemas.microsoft.com/office/drawing/2014/main" id="{7FC5F867-1976-A468-A77D-E3E208339247}"/>
                </a:ext>
              </a:extLst>
            </p:cNvPr>
            <p:cNvSpPr/>
            <p:nvPr/>
          </p:nvSpPr>
          <p:spPr>
            <a:xfrm rot="16200000">
              <a:off x="3129894" y="4881349"/>
              <a:ext cx="387064" cy="39082"/>
            </a:xfrm>
            <a:custGeom>
              <a:avLst/>
              <a:gdLst/>
              <a:ahLst/>
              <a:cxnLst/>
              <a:rect l="l" t="t" r="r" b="b"/>
              <a:pathLst>
                <a:path w="10100" h="1078" extrusionOk="0">
                  <a:moveTo>
                    <a:pt x="7833" y="1"/>
                  </a:moveTo>
                  <a:cubicBezTo>
                    <a:pt x="6773" y="1"/>
                    <a:pt x="5708" y="83"/>
                    <a:pt x="4664" y="134"/>
                  </a:cubicBezTo>
                  <a:cubicBezTo>
                    <a:pt x="3198" y="187"/>
                    <a:pt x="1519" y="54"/>
                    <a:pt x="134" y="534"/>
                  </a:cubicBezTo>
                  <a:cubicBezTo>
                    <a:pt x="1" y="587"/>
                    <a:pt x="1" y="773"/>
                    <a:pt x="134" y="827"/>
                  </a:cubicBezTo>
                  <a:cubicBezTo>
                    <a:pt x="807" y="1023"/>
                    <a:pt x="1547" y="1078"/>
                    <a:pt x="2298" y="1078"/>
                  </a:cubicBezTo>
                  <a:cubicBezTo>
                    <a:pt x="3182" y="1078"/>
                    <a:pt x="4082" y="1001"/>
                    <a:pt x="4903" y="987"/>
                  </a:cubicBezTo>
                  <a:cubicBezTo>
                    <a:pt x="6529" y="933"/>
                    <a:pt x="8181" y="987"/>
                    <a:pt x="9753" y="694"/>
                  </a:cubicBezTo>
                  <a:cubicBezTo>
                    <a:pt x="10099" y="614"/>
                    <a:pt x="9966" y="134"/>
                    <a:pt x="9673" y="107"/>
                  </a:cubicBezTo>
                  <a:cubicBezTo>
                    <a:pt x="9065" y="29"/>
                    <a:pt x="8450" y="1"/>
                    <a:pt x="78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5;p35">
              <a:extLst>
                <a:ext uri="{FF2B5EF4-FFF2-40B4-BE49-F238E27FC236}">
                  <a16:creationId xmlns:a16="http://schemas.microsoft.com/office/drawing/2014/main" id="{3C8ABA5C-7C1B-BD53-94E3-C8B97A1FF018}"/>
                </a:ext>
              </a:extLst>
            </p:cNvPr>
            <p:cNvSpPr txBox="1"/>
            <p:nvPr/>
          </p:nvSpPr>
          <p:spPr>
            <a:xfrm>
              <a:off x="400534" y="3971195"/>
              <a:ext cx="448107"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FFFFFF"/>
                  </a:solidFill>
                  <a:latin typeface="Fira Sans Extra Condensed Medium"/>
                  <a:ea typeface="Fira Sans Extra Condensed Medium"/>
                  <a:cs typeface="Fira Sans Extra Condensed Medium"/>
                  <a:sym typeface="Fira Sans Extra Condensed Medium"/>
                </a:rPr>
                <a:t>3</a:t>
              </a:r>
              <a:endParaRPr sz="2800" b="1"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0" name="Google Shape;1646;p35">
              <a:extLst>
                <a:ext uri="{FF2B5EF4-FFF2-40B4-BE49-F238E27FC236}">
                  <a16:creationId xmlns:a16="http://schemas.microsoft.com/office/drawing/2014/main" id="{10DE179D-B344-6E03-CB29-AC0573810456}"/>
                </a:ext>
              </a:extLst>
            </p:cNvPr>
            <p:cNvSpPr txBox="1"/>
            <p:nvPr/>
          </p:nvSpPr>
          <p:spPr>
            <a:xfrm>
              <a:off x="988825" y="3901026"/>
              <a:ext cx="2349740" cy="1440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600" b="1" dirty="0">
                  <a:ea typeface="Roboto"/>
                  <a:cs typeface="Roboto"/>
                  <a:sym typeface="Roboto"/>
                </a:rPr>
                <a:t>131</a:t>
              </a:r>
              <a:r>
                <a:rPr lang="es-MX" sz="1600" dirty="0">
                  <a:ea typeface="Roboto"/>
                  <a:cs typeface="Roboto"/>
                  <a:sym typeface="Roboto"/>
                </a:rPr>
                <a:t> docentes atendiendo a </a:t>
              </a:r>
            </a:p>
            <a:p>
              <a:pPr marL="0" lvl="0" indent="0" algn="l" rtl="0">
                <a:spcBef>
                  <a:spcPts val="0"/>
                </a:spcBef>
                <a:spcAft>
                  <a:spcPts val="0"/>
                </a:spcAft>
                <a:buNone/>
              </a:pPr>
              <a:r>
                <a:rPr lang="es-MX" sz="1600" b="1" dirty="0">
                  <a:ea typeface="Roboto"/>
                  <a:cs typeface="Roboto"/>
                  <a:sym typeface="Roboto"/>
                </a:rPr>
                <a:t>1.632 </a:t>
              </a:r>
              <a:r>
                <a:rPr lang="es-MX" sz="1600" dirty="0">
                  <a:ea typeface="Roboto"/>
                  <a:cs typeface="Roboto"/>
                  <a:sym typeface="Roboto"/>
                </a:rPr>
                <a:t>niñas y niños.</a:t>
              </a:r>
            </a:p>
          </p:txBody>
        </p:sp>
      </p:grpSp>
      <p:pic>
        <p:nvPicPr>
          <p:cNvPr id="8" name="Imagen 7">
            <a:extLst>
              <a:ext uri="{FF2B5EF4-FFF2-40B4-BE49-F238E27FC236}">
                <a16:creationId xmlns:a16="http://schemas.microsoft.com/office/drawing/2014/main" id="{63935523-5E39-5E2A-617C-C57E644C8F25}"/>
              </a:ext>
            </a:extLst>
          </p:cNvPr>
          <p:cNvPicPr>
            <a:picLocks noChangeAspect="1"/>
          </p:cNvPicPr>
          <p:nvPr/>
        </p:nvPicPr>
        <p:blipFill>
          <a:blip r:embed="rId5" cstate="email">
            <a:extLst>
              <a:ext uri="{28A0092B-C50C-407E-A947-70E740481C1C}">
                <a14:useLocalDpi xmlns:a14="http://schemas.microsoft.com/office/drawing/2010/main"/>
              </a:ext>
            </a:extLst>
          </a:blip>
          <a:srcRect t="12951"/>
          <a:stretch/>
        </p:blipFill>
        <p:spPr>
          <a:xfrm>
            <a:off x="2001252" y="3647714"/>
            <a:ext cx="8189495" cy="2673158"/>
          </a:xfrm>
          <a:prstGeom prst="rect">
            <a:avLst/>
          </a:prstGeom>
        </p:spPr>
      </p:pic>
    </p:spTree>
    <p:extLst>
      <p:ext uri="{BB962C8B-B14F-4D97-AF65-F5344CB8AC3E}">
        <p14:creationId xmlns:p14="http://schemas.microsoft.com/office/powerpoint/2010/main" val="356314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EE54746-EBF4-2EC5-F101-A2BE14122C79}"/>
              </a:ext>
            </a:extLst>
          </p:cNvPr>
          <p:cNvSpPr>
            <a:spLocks noGrp="1"/>
          </p:cNvSpPr>
          <p:nvPr>
            <p:ph type="title"/>
          </p:nvPr>
        </p:nvSpPr>
        <p:spPr>
          <a:xfrm>
            <a:off x="1395440" y="2854191"/>
            <a:ext cx="4351885" cy="1149618"/>
          </a:xfrm>
        </p:spPr>
        <p:txBody>
          <a:bodyPr>
            <a:normAutofit fontScale="90000"/>
          </a:bodyPr>
          <a:lstStyle/>
          <a:p>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Tabla</a:t>
            </a:r>
            <a:b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de</a:t>
            </a:r>
            <a:b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contenido</a:t>
            </a:r>
          </a:p>
        </p:txBody>
      </p:sp>
      <p:sp>
        <p:nvSpPr>
          <p:cNvPr id="6" name="Título 1">
            <a:extLst>
              <a:ext uri="{FF2B5EF4-FFF2-40B4-BE49-F238E27FC236}">
                <a16:creationId xmlns:a16="http://schemas.microsoft.com/office/drawing/2014/main" id="{314B1F4C-30EB-49B4-CEDC-584D40583E43}"/>
              </a:ext>
            </a:extLst>
          </p:cNvPr>
          <p:cNvSpPr txBox="1">
            <a:spLocks/>
          </p:cNvSpPr>
          <p:nvPr/>
        </p:nvSpPr>
        <p:spPr>
          <a:xfrm>
            <a:off x="6721311" y="5806911"/>
            <a:ext cx="5286538" cy="981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es-CO" sz="1050" b="1" dirty="0">
                <a:latin typeface="Arial" panose="020B0604020202020204" pitchFamily="34" charset="0"/>
                <a:ea typeface="Verdana" panose="020B0604030504040204" pitchFamily="34" charset="0"/>
                <a:cs typeface="Arial" panose="020B0604020202020204" pitchFamily="34" charset="0"/>
              </a:rPr>
              <a:t>Convocatorias DPI</a:t>
            </a:r>
          </a:p>
          <a:p>
            <a:pPr algn="r">
              <a:lnSpc>
                <a:spcPct val="110000"/>
              </a:lnSpc>
            </a:pPr>
            <a:r>
              <a:rPr lang="es-MX" sz="900" dirty="0">
                <a:latin typeface="Arial" panose="020B0604020202020204" pitchFamily="34" charset="0"/>
                <a:ea typeface="Verdana" panose="020B0604030504040204" pitchFamily="34" charset="0"/>
                <a:cs typeface="Arial" panose="020B0604020202020204" pitchFamily="34" charset="0"/>
              </a:rPr>
              <a:t>CONVENIO INTERADMINISTRATIVO NÚMERO 277 DE 2019 SUSCRITO ENTRE EL MINISTERIO DE EDUCACIÓN NACIONAL Y EL INSTITUTO COLOMBIANO DE CRÉDITO EDUCATIVO Y ESTUDIOS TÉCNICOS EN EL EXTERIOR "MARIANO OSPINA PÉREZ” - ICETEX</a:t>
            </a:r>
            <a:r>
              <a:rPr lang="es-MX" sz="1050" dirty="0">
                <a:latin typeface="Arial" panose="020B0604020202020204" pitchFamily="34" charset="0"/>
                <a:ea typeface="Verdana" panose="020B060403050404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60D8B859-9C38-5BC5-8A0E-60508FA7C8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521" y="1502765"/>
            <a:ext cx="959918" cy="860889"/>
          </a:xfrm>
          <a:prstGeom prst="rect">
            <a:avLst/>
          </a:prstGeom>
        </p:spPr>
      </p:pic>
      <p:pic>
        <p:nvPicPr>
          <p:cNvPr id="4" name="Gráfico 3">
            <a:extLst>
              <a:ext uri="{FF2B5EF4-FFF2-40B4-BE49-F238E27FC236}">
                <a16:creationId xmlns:a16="http://schemas.microsoft.com/office/drawing/2014/main" id="{C5588500-AC16-3D50-02A0-A4E968CFF3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1746" y="2896106"/>
            <a:ext cx="277379" cy="368787"/>
          </a:xfrm>
          <a:prstGeom prst="rect">
            <a:avLst/>
          </a:prstGeom>
        </p:spPr>
      </p:pic>
      <p:pic>
        <p:nvPicPr>
          <p:cNvPr id="8" name="Gráfico 7">
            <a:extLst>
              <a:ext uri="{FF2B5EF4-FFF2-40B4-BE49-F238E27FC236}">
                <a16:creationId xmlns:a16="http://schemas.microsoft.com/office/drawing/2014/main" id="{F08DC2F4-E21E-DB19-D30B-CD1628D45C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0530" y="3646164"/>
            <a:ext cx="277379" cy="368787"/>
          </a:xfrm>
          <a:prstGeom prst="rect">
            <a:avLst/>
          </a:prstGeom>
        </p:spPr>
      </p:pic>
      <p:pic>
        <p:nvPicPr>
          <p:cNvPr id="9" name="Gráfico 8">
            <a:extLst>
              <a:ext uri="{FF2B5EF4-FFF2-40B4-BE49-F238E27FC236}">
                <a16:creationId xmlns:a16="http://schemas.microsoft.com/office/drawing/2014/main" id="{4BE17209-9F13-E112-609C-38B7301F85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95571" y="2112891"/>
            <a:ext cx="277379" cy="368787"/>
          </a:xfrm>
          <a:prstGeom prst="rect">
            <a:avLst/>
          </a:prstGeom>
        </p:spPr>
      </p:pic>
      <p:sp>
        <p:nvSpPr>
          <p:cNvPr id="11" name="CuadroTexto 10">
            <a:extLst>
              <a:ext uri="{FF2B5EF4-FFF2-40B4-BE49-F238E27FC236}">
                <a16:creationId xmlns:a16="http://schemas.microsoft.com/office/drawing/2014/main" id="{22BB4708-C360-CA08-0E90-67EF7E630955}"/>
              </a:ext>
            </a:extLst>
          </p:cNvPr>
          <p:cNvSpPr txBox="1"/>
          <p:nvPr/>
        </p:nvSpPr>
        <p:spPr>
          <a:xfrm>
            <a:off x="8200338" y="1810661"/>
            <a:ext cx="3620875" cy="3671005"/>
          </a:xfrm>
          <a:prstGeom prst="rect">
            <a:avLst/>
          </a:prstGeom>
          <a:noFill/>
        </p:spPr>
        <p:txBody>
          <a:bodyPr wrap="square">
            <a:spAutoFit/>
          </a:bodyPr>
          <a:lstStyle/>
          <a:p>
            <a:pPr>
              <a:lnSpc>
                <a:spcPct val="200000"/>
              </a:lnSpc>
            </a:pPr>
            <a:r>
              <a:rPr lang="es-CO" sz="2400" b="1" dirty="0">
                <a:latin typeface="Arial" panose="020B0604020202020204" pitchFamily="34" charset="0"/>
                <a:ea typeface="Verdana" panose="020B0604030504040204" pitchFamily="34" charset="0"/>
                <a:cs typeface="Arial" panose="020B0604020202020204" pitchFamily="34" charset="0"/>
              </a:rPr>
              <a:t>Contexto</a:t>
            </a:r>
          </a:p>
          <a:p>
            <a:pPr>
              <a:lnSpc>
                <a:spcPct val="200000"/>
              </a:lnSpc>
            </a:pPr>
            <a:r>
              <a:rPr lang="es-CO" sz="2400" b="1" dirty="0">
                <a:latin typeface="Arial" panose="020B0604020202020204" pitchFamily="34" charset="0"/>
                <a:ea typeface="Verdana" panose="020B0604030504040204" pitchFamily="34" charset="0"/>
                <a:cs typeface="Arial" panose="020B0604020202020204" pitchFamily="34" charset="0"/>
              </a:rPr>
              <a:t>Componentes </a:t>
            </a:r>
          </a:p>
          <a:p>
            <a:pPr>
              <a:lnSpc>
                <a:spcPct val="200000"/>
              </a:lnSpc>
            </a:pPr>
            <a:r>
              <a:rPr lang="es-CO" sz="2400" b="1" dirty="0">
                <a:latin typeface="Arial" panose="020B0604020202020204" pitchFamily="34" charset="0"/>
                <a:ea typeface="Verdana" panose="020B0604030504040204" pitchFamily="34" charset="0"/>
                <a:cs typeface="Arial" panose="020B0604020202020204" pitchFamily="34" charset="0"/>
              </a:rPr>
              <a:t>Focalización</a:t>
            </a:r>
          </a:p>
          <a:p>
            <a:pPr>
              <a:lnSpc>
                <a:spcPct val="200000"/>
              </a:lnSpc>
            </a:pPr>
            <a:r>
              <a:rPr lang="es-CO" sz="2400" b="1" dirty="0">
                <a:latin typeface="Arial" panose="020B0604020202020204" pitchFamily="34" charset="0"/>
                <a:ea typeface="Verdana" panose="020B0604030504040204" pitchFamily="34" charset="0"/>
                <a:cs typeface="Arial" panose="020B0604020202020204" pitchFamily="34" charset="0"/>
              </a:rPr>
              <a:t>Equipo Humano</a:t>
            </a:r>
          </a:p>
          <a:p>
            <a:pPr>
              <a:lnSpc>
                <a:spcPct val="200000"/>
              </a:lnSpc>
            </a:pPr>
            <a:r>
              <a:rPr lang="es-CO" sz="2400" b="1" dirty="0">
                <a:latin typeface="Arial" panose="020B0604020202020204" pitchFamily="34" charset="0"/>
                <a:ea typeface="Verdana" panose="020B0604030504040204" pitchFamily="34" charset="0"/>
                <a:cs typeface="Arial" panose="020B0604020202020204" pitchFamily="34" charset="0"/>
              </a:rPr>
              <a:t>Cronograma</a:t>
            </a:r>
          </a:p>
        </p:txBody>
      </p:sp>
      <p:pic>
        <p:nvPicPr>
          <p:cNvPr id="12" name="Gráfico 11">
            <a:extLst>
              <a:ext uri="{FF2B5EF4-FFF2-40B4-BE49-F238E27FC236}">
                <a16:creationId xmlns:a16="http://schemas.microsoft.com/office/drawing/2014/main" id="{72C8241A-F40C-F851-AF2F-02AF109426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70530" y="4295317"/>
            <a:ext cx="277379" cy="368787"/>
          </a:xfrm>
          <a:prstGeom prst="rect">
            <a:avLst/>
          </a:prstGeom>
        </p:spPr>
      </p:pic>
      <p:pic>
        <p:nvPicPr>
          <p:cNvPr id="2" name="Gráfico 1">
            <a:extLst>
              <a:ext uri="{FF2B5EF4-FFF2-40B4-BE49-F238E27FC236}">
                <a16:creationId xmlns:a16="http://schemas.microsoft.com/office/drawing/2014/main" id="{8AC1911B-0792-7A5B-4A98-8EA616999C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68860" y="5055624"/>
            <a:ext cx="277379" cy="368787"/>
          </a:xfrm>
          <a:prstGeom prst="rect">
            <a:avLst/>
          </a:prstGeom>
        </p:spPr>
      </p:pic>
    </p:spTree>
    <p:extLst>
      <p:ext uri="{BB962C8B-B14F-4D97-AF65-F5344CB8AC3E}">
        <p14:creationId xmlns:p14="http://schemas.microsoft.com/office/powerpoint/2010/main" val="117903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09FC12C-0A28-C706-E861-B9F80CC4395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AADBDB8-B5F9-9A46-5A2A-CE34154D44CE}"/>
              </a:ext>
            </a:extLst>
          </p:cNvPr>
          <p:cNvPicPr>
            <a:picLocks noChangeAspect="1"/>
          </p:cNvPicPr>
          <p:nvPr/>
        </p:nvPicPr>
        <p:blipFill>
          <a:blip r:embed="rId3"/>
          <a:stretch>
            <a:fillRect/>
          </a:stretch>
        </p:blipFill>
        <p:spPr>
          <a:xfrm>
            <a:off x="10666413" y="121697"/>
            <a:ext cx="1407735" cy="526256"/>
          </a:xfrm>
          <a:prstGeom prst="rect">
            <a:avLst/>
          </a:prstGeom>
        </p:spPr>
      </p:pic>
      <p:pic>
        <p:nvPicPr>
          <p:cNvPr id="57" name="Imagen 56">
            <a:extLst>
              <a:ext uri="{FF2B5EF4-FFF2-40B4-BE49-F238E27FC236}">
                <a16:creationId xmlns:a16="http://schemas.microsoft.com/office/drawing/2014/main" id="{5D59CCB4-3CE5-72DE-CB01-B493188548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18" y="62890"/>
            <a:ext cx="874522" cy="806749"/>
          </a:xfrm>
          <a:prstGeom prst="rect">
            <a:avLst/>
          </a:prstGeom>
        </p:spPr>
      </p:pic>
      <p:sp>
        <p:nvSpPr>
          <p:cNvPr id="2" name="TextBox 15">
            <a:extLst>
              <a:ext uri="{FF2B5EF4-FFF2-40B4-BE49-F238E27FC236}">
                <a16:creationId xmlns:a16="http://schemas.microsoft.com/office/drawing/2014/main" id="{D5170767-FF51-703B-25A7-E9856547FAC8}"/>
              </a:ext>
            </a:extLst>
          </p:cNvPr>
          <p:cNvSpPr txBox="1"/>
          <p:nvPr/>
        </p:nvSpPr>
        <p:spPr>
          <a:xfrm>
            <a:off x="1363455" y="3855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FOCALIZACIÓN</a:t>
            </a:r>
          </a:p>
        </p:txBody>
      </p:sp>
      <p:pic>
        <p:nvPicPr>
          <p:cNvPr id="11" name="Imagen 10">
            <a:extLst>
              <a:ext uri="{FF2B5EF4-FFF2-40B4-BE49-F238E27FC236}">
                <a16:creationId xmlns:a16="http://schemas.microsoft.com/office/drawing/2014/main" id="{CFE9D943-A7B3-7B41-18E5-9B25EF020706}"/>
              </a:ext>
            </a:extLst>
          </p:cNvPr>
          <p:cNvPicPr>
            <a:picLocks noChangeAspect="1"/>
          </p:cNvPicPr>
          <p:nvPr/>
        </p:nvPicPr>
        <p:blipFill>
          <a:blip r:embed="rId5" cstate="email">
            <a:extLst>
              <a:ext uri="{28A0092B-C50C-407E-A947-70E740481C1C}">
                <a14:useLocalDpi xmlns:a14="http://schemas.microsoft.com/office/drawing/2010/main"/>
              </a:ext>
            </a:extLst>
          </a:blip>
          <a:srcRect t="13354"/>
          <a:stretch/>
        </p:blipFill>
        <p:spPr>
          <a:xfrm>
            <a:off x="1232524" y="3765488"/>
            <a:ext cx="7676815" cy="2496661"/>
          </a:xfrm>
          <a:prstGeom prst="rect">
            <a:avLst/>
          </a:prstGeom>
        </p:spPr>
      </p:pic>
      <p:sp>
        <p:nvSpPr>
          <p:cNvPr id="12" name="Google Shape;1616;p35">
            <a:extLst>
              <a:ext uri="{FF2B5EF4-FFF2-40B4-BE49-F238E27FC236}">
                <a16:creationId xmlns:a16="http://schemas.microsoft.com/office/drawing/2014/main" id="{A3F78849-BDFF-6BA8-048C-9E12A68F46B0}"/>
              </a:ext>
            </a:extLst>
          </p:cNvPr>
          <p:cNvSpPr/>
          <p:nvPr/>
        </p:nvSpPr>
        <p:spPr>
          <a:xfrm rot="5400000">
            <a:off x="9137722" y="3974356"/>
            <a:ext cx="4619168" cy="267342"/>
          </a:xfrm>
          <a:custGeom>
            <a:avLst/>
            <a:gdLst/>
            <a:ahLst/>
            <a:cxnLst/>
            <a:rect l="l" t="t" r="r" b="b"/>
            <a:pathLst>
              <a:path w="282367" h="7374" extrusionOk="0">
                <a:moveTo>
                  <a:pt x="280878" y="1"/>
                </a:moveTo>
                <a:cubicBezTo>
                  <a:pt x="280690" y="1"/>
                  <a:pt x="280527" y="114"/>
                  <a:pt x="280554" y="361"/>
                </a:cubicBezTo>
                <a:cubicBezTo>
                  <a:pt x="280634" y="920"/>
                  <a:pt x="280687" y="1480"/>
                  <a:pt x="280767" y="2040"/>
                </a:cubicBezTo>
                <a:cubicBezTo>
                  <a:pt x="268247" y="2162"/>
                  <a:pt x="255727" y="2200"/>
                  <a:pt x="243210" y="2200"/>
                </a:cubicBezTo>
                <a:cubicBezTo>
                  <a:pt x="228554" y="2200"/>
                  <a:pt x="213902" y="2148"/>
                  <a:pt x="199258" y="2119"/>
                </a:cubicBezTo>
                <a:cubicBezTo>
                  <a:pt x="192882" y="2107"/>
                  <a:pt x="186507" y="2099"/>
                  <a:pt x="180131" y="2099"/>
                </a:cubicBezTo>
                <a:cubicBezTo>
                  <a:pt x="159193" y="2099"/>
                  <a:pt x="138252" y="2186"/>
                  <a:pt x="117295" y="2493"/>
                </a:cubicBezTo>
                <a:cubicBezTo>
                  <a:pt x="101947" y="2732"/>
                  <a:pt x="16600" y="2946"/>
                  <a:pt x="1279" y="3851"/>
                </a:cubicBezTo>
                <a:cubicBezTo>
                  <a:pt x="1199" y="3239"/>
                  <a:pt x="1119" y="2626"/>
                  <a:pt x="1013" y="2013"/>
                </a:cubicBezTo>
                <a:cubicBezTo>
                  <a:pt x="959" y="1813"/>
                  <a:pt x="786" y="1713"/>
                  <a:pt x="613" y="1713"/>
                </a:cubicBezTo>
                <a:cubicBezTo>
                  <a:pt x="440" y="1713"/>
                  <a:pt x="267" y="1813"/>
                  <a:pt x="213" y="2013"/>
                </a:cubicBezTo>
                <a:cubicBezTo>
                  <a:pt x="0" y="3638"/>
                  <a:pt x="53" y="5264"/>
                  <a:pt x="320" y="6889"/>
                </a:cubicBezTo>
                <a:cubicBezTo>
                  <a:pt x="373" y="7228"/>
                  <a:pt x="611" y="7373"/>
                  <a:pt x="871" y="7373"/>
                </a:cubicBezTo>
                <a:cubicBezTo>
                  <a:pt x="1264" y="7373"/>
                  <a:pt x="1706" y="7040"/>
                  <a:pt x="1625" y="6543"/>
                </a:cubicBezTo>
                <a:cubicBezTo>
                  <a:pt x="1546" y="5930"/>
                  <a:pt x="1466" y="5317"/>
                  <a:pt x="1386" y="4704"/>
                </a:cubicBezTo>
                <a:cubicBezTo>
                  <a:pt x="15055" y="4571"/>
                  <a:pt x="98616" y="4118"/>
                  <a:pt x="112259" y="3905"/>
                </a:cubicBezTo>
                <a:cubicBezTo>
                  <a:pt x="126008" y="3692"/>
                  <a:pt x="139784" y="3558"/>
                  <a:pt x="153533" y="3505"/>
                </a:cubicBezTo>
                <a:cubicBezTo>
                  <a:pt x="161850" y="3473"/>
                  <a:pt x="170164" y="3462"/>
                  <a:pt x="178478" y="3462"/>
                </a:cubicBezTo>
                <a:cubicBezTo>
                  <a:pt x="192534" y="3462"/>
                  <a:pt x="206588" y="3492"/>
                  <a:pt x="220647" y="3492"/>
                </a:cubicBezTo>
                <a:cubicBezTo>
                  <a:pt x="225552" y="3492"/>
                  <a:pt x="230457" y="3488"/>
                  <a:pt x="235363" y="3478"/>
                </a:cubicBezTo>
                <a:cubicBezTo>
                  <a:pt x="250551" y="3452"/>
                  <a:pt x="265739" y="3452"/>
                  <a:pt x="280927" y="3345"/>
                </a:cubicBezTo>
                <a:cubicBezTo>
                  <a:pt x="280927" y="3798"/>
                  <a:pt x="281060" y="4251"/>
                  <a:pt x="281274" y="4624"/>
                </a:cubicBezTo>
                <a:cubicBezTo>
                  <a:pt x="281381" y="4779"/>
                  <a:pt x="281541" y="4854"/>
                  <a:pt x="281697" y="4854"/>
                </a:cubicBezTo>
                <a:cubicBezTo>
                  <a:pt x="281891" y="4854"/>
                  <a:pt x="282079" y="4739"/>
                  <a:pt x="282153" y="4518"/>
                </a:cubicBezTo>
                <a:cubicBezTo>
                  <a:pt x="282366" y="4011"/>
                  <a:pt x="282233" y="3398"/>
                  <a:pt x="282100" y="2839"/>
                </a:cubicBezTo>
                <a:cubicBezTo>
                  <a:pt x="282153" y="2626"/>
                  <a:pt x="282100" y="2386"/>
                  <a:pt x="281966" y="2226"/>
                </a:cubicBezTo>
                <a:cubicBezTo>
                  <a:pt x="281806" y="1560"/>
                  <a:pt x="281593" y="894"/>
                  <a:pt x="281327" y="281"/>
                </a:cubicBezTo>
                <a:cubicBezTo>
                  <a:pt x="281249" y="100"/>
                  <a:pt x="281053" y="1"/>
                  <a:pt x="280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72;p35">
            <a:extLst>
              <a:ext uri="{FF2B5EF4-FFF2-40B4-BE49-F238E27FC236}">
                <a16:creationId xmlns:a16="http://schemas.microsoft.com/office/drawing/2014/main" id="{632D244F-A6BA-151D-FCEB-CE88A85ABFBA}"/>
              </a:ext>
            </a:extLst>
          </p:cNvPr>
          <p:cNvSpPr/>
          <p:nvPr/>
        </p:nvSpPr>
        <p:spPr>
          <a:xfrm rot="5400000" flipH="1">
            <a:off x="10321423" y="426372"/>
            <a:ext cx="626720" cy="1862058"/>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E06DE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74;p35">
            <a:extLst>
              <a:ext uri="{FF2B5EF4-FFF2-40B4-BE49-F238E27FC236}">
                <a16:creationId xmlns:a16="http://schemas.microsoft.com/office/drawing/2014/main" id="{E2024BB1-08D8-3DD2-3309-4DE70D24363B}"/>
              </a:ext>
            </a:extLst>
          </p:cNvPr>
          <p:cNvSpPr txBox="1"/>
          <p:nvPr/>
        </p:nvSpPr>
        <p:spPr>
          <a:xfrm>
            <a:off x="10050699" y="1149076"/>
            <a:ext cx="1080304"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GRUPO 4</a:t>
            </a:r>
          </a:p>
        </p:txBody>
      </p:sp>
      <p:grpSp>
        <p:nvGrpSpPr>
          <p:cNvPr id="3" name="Grupo 2">
            <a:extLst>
              <a:ext uri="{FF2B5EF4-FFF2-40B4-BE49-F238E27FC236}">
                <a16:creationId xmlns:a16="http://schemas.microsoft.com/office/drawing/2014/main" id="{62CCB31D-C118-10DE-B3FC-266589EFFB82}"/>
              </a:ext>
            </a:extLst>
          </p:cNvPr>
          <p:cNvGrpSpPr/>
          <p:nvPr/>
        </p:nvGrpSpPr>
        <p:grpSpPr>
          <a:xfrm>
            <a:off x="3942823" y="1762806"/>
            <a:ext cx="5964315" cy="1896786"/>
            <a:chOff x="5690877" y="4209527"/>
            <a:chExt cx="6430127" cy="1896786"/>
          </a:xfrm>
        </p:grpSpPr>
        <p:sp>
          <p:nvSpPr>
            <p:cNvPr id="4" name="Google Shape;1663;p35">
              <a:extLst>
                <a:ext uri="{FF2B5EF4-FFF2-40B4-BE49-F238E27FC236}">
                  <a16:creationId xmlns:a16="http://schemas.microsoft.com/office/drawing/2014/main" id="{6883819C-779F-8828-0495-F17FF2C2623E}"/>
                </a:ext>
              </a:extLst>
            </p:cNvPr>
            <p:cNvSpPr/>
            <p:nvPr/>
          </p:nvSpPr>
          <p:spPr>
            <a:xfrm flipH="1">
              <a:off x="8327621" y="5452095"/>
              <a:ext cx="234785" cy="236684"/>
            </a:xfrm>
            <a:custGeom>
              <a:avLst/>
              <a:gdLst/>
              <a:ahLst/>
              <a:cxnLst/>
              <a:rect l="l" t="t" r="r" b="b"/>
              <a:pathLst>
                <a:path w="6476" h="6176" extrusionOk="0">
                  <a:moveTo>
                    <a:pt x="3017" y="1"/>
                  </a:moveTo>
                  <a:cubicBezTo>
                    <a:pt x="2493" y="1"/>
                    <a:pt x="1974" y="158"/>
                    <a:pt x="1520" y="471"/>
                  </a:cubicBezTo>
                  <a:cubicBezTo>
                    <a:pt x="480" y="1270"/>
                    <a:pt x="1" y="2603"/>
                    <a:pt x="294" y="3882"/>
                  </a:cubicBezTo>
                  <a:cubicBezTo>
                    <a:pt x="657" y="5231"/>
                    <a:pt x="1904" y="6175"/>
                    <a:pt x="3297" y="6175"/>
                  </a:cubicBezTo>
                  <a:cubicBezTo>
                    <a:pt x="3335" y="6175"/>
                    <a:pt x="3373" y="6175"/>
                    <a:pt x="3411" y="6173"/>
                  </a:cubicBezTo>
                  <a:cubicBezTo>
                    <a:pt x="5037" y="6173"/>
                    <a:pt x="6369" y="4894"/>
                    <a:pt x="6422" y="3269"/>
                  </a:cubicBezTo>
                  <a:cubicBezTo>
                    <a:pt x="6476" y="1830"/>
                    <a:pt x="5516" y="524"/>
                    <a:pt x="4104" y="231"/>
                  </a:cubicBezTo>
                  <a:cubicBezTo>
                    <a:pt x="3753" y="78"/>
                    <a:pt x="3384" y="1"/>
                    <a:pt x="3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64;p35">
              <a:extLst>
                <a:ext uri="{FF2B5EF4-FFF2-40B4-BE49-F238E27FC236}">
                  <a16:creationId xmlns:a16="http://schemas.microsoft.com/office/drawing/2014/main" id="{40151083-BF7A-EF12-7525-D5DD4C0CFEE4}"/>
                </a:ext>
              </a:extLst>
            </p:cNvPr>
            <p:cNvGrpSpPr/>
            <p:nvPr/>
          </p:nvGrpSpPr>
          <p:grpSpPr>
            <a:xfrm rot="5400000" flipH="1">
              <a:off x="9565516" y="3550824"/>
              <a:ext cx="1896786" cy="3214191"/>
              <a:chOff x="6233425" y="1048400"/>
              <a:chExt cx="1237364" cy="2216400"/>
            </a:xfrm>
          </p:grpSpPr>
          <p:sp>
            <p:nvSpPr>
              <p:cNvPr id="25" name="Google Shape;1665;p35">
                <a:extLst>
                  <a:ext uri="{FF2B5EF4-FFF2-40B4-BE49-F238E27FC236}">
                    <a16:creationId xmlns:a16="http://schemas.microsoft.com/office/drawing/2014/main" id="{FF8620BB-0E0C-D9C6-82CE-CBFC7AC6E1FE}"/>
                  </a:ext>
                </a:extLst>
              </p:cNvPr>
              <p:cNvSpPr/>
              <p:nvPr/>
            </p:nvSpPr>
            <p:spPr>
              <a:xfrm>
                <a:off x="6488409" y="1309068"/>
                <a:ext cx="982380" cy="1902525"/>
              </a:xfrm>
              <a:custGeom>
                <a:avLst/>
                <a:gdLst/>
                <a:ahLst/>
                <a:cxnLst/>
                <a:rect l="l" t="t" r="r" b="b"/>
                <a:pathLst>
                  <a:path w="43914" h="76101" extrusionOk="0">
                    <a:moveTo>
                      <a:pt x="374" y="0"/>
                    </a:moveTo>
                    <a:cubicBezTo>
                      <a:pt x="374" y="0"/>
                      <a:pt x="374" y="27339"/>
                      <a:pt x="187" y="39063"/>
                    </a:cubicBezTo>
                    <a:cubicBezTo>
                      <a:pt x="1" y="50787"/>
                      <a:pt x="2239" y="75914"/>
                      <a:pt x="2239" y="75914"/>
                    </a:cubicBezTo>
                    <a:lnTo>
                      <a:pt x="6502" y="76101"/>
                    </a:lnTo>
                    <a:lnTo>
                      <a:pt x="43913" y="75728"/>
                    </a:lnTo>
                    <a:lnTo>
                      <a:pt x="43540" y="62698"/>
                    </a:lnTo>
                    <a:lnTo>
                      <a:pt x="42421" y="0"/>
                    </a:lnTo>
                    <a:close/>
                  </a:path>
                </a:pathLst>
              </a:custGeom>
              <a:solidFill>
                <a:srgbClr val="F1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6;p35">
                <a:extLst>
                  <a:ext uri="{FF2B5EF4-FFF2-40B4-BE49-F238E27FC236}">
                    <a16:creationId xmlns:a16="http://schemas.microsoft.com/office/drawing/2014/main" id="{DA1F3C5C-4CC0-92B1-DCEA-EBEFC79CBAB1}"/>
                  </a:ext>
                </a:extLst>
              </p:cNvPr>
              <p:cNvSpPr/>
              <p:nvPr/>
            </p:nvSpPr>
            <p:spPr>
              <a:xfrm>
                <a:off x="6802539" y="1164770"/>
                <a:ext cx="485625" cy="463500"/>
              </a:xfrm>
              <a:custGeom>
                <a:avLst/>
                <a:gdLst/>
                <a:ahLst/>
                <a:cxnLst/>
                <a:rect l="l" t="t" r="r" b="b"/>
                <a:pathLst>
                  <a:path w="19425" h="18540" extrusionOk="0">
                    <a:moveTo>
                      <a:pt x="7381" y="0"/>
                    </a:moveTo>
                    <a:cubicBezTo>
                      <a:pt x="7381" y="0"/>
                      <a:pt x="4663" y="187"/>
                      <a:pt x="2532" y="400"/>
                    </a:cubicBezTo>
                    <a:cubicBezTo>
                      <a:pt x="400" y="587"/>
                      <a:pt x="0" y="4663"/>
                      <a:pt x="0" y="4663"/>
                    </a:cubicBezTo>
                    <a:lnTo>
                      <a:pt x="4477" y="5063"/>
                    </a:lnTo>
                    <a:cubicBezTo>
                      <a:pt x="4477" y="5063"/>
                      <a:pt x="5436" y="10499"/>
                      <a:pt x="4850" y="14576"/>
                    </a:cubicBezTo>
                    <a:cubicBezTo>
                      <a:pt x="4359" y="18010"/>
                      <a:pt x="7154" y="18290"/>
                      <a:pt x="8078" y="18290"/>
                    </a:cubicBezTo>
                    <a:cubicBezTo>
                      <a:pt x="8258" y="18290"/>
                      <a:pt x="8367" y="18279"/>
                      <a:pt x="8367" y="18279"/>
                    </a:cubicBezTo>
                    <a:cubicBezTo>
                      <a:pt x="8367" y="18279"/>
                      <a:pt x="10783" y="18540"/>
                      <a:pt x="13199" y="18540"/>
                    </a:cubicBezTo>
                    <a:cubicBezTo>
                      <a:pt x="14407" y="18540"/>
                      <a:pt x="15615" y="18475"/>
                      <a:pt x="16521" y="18279"/>
                    </a:cubicBezTo>
                    <a:cubicBezTo>
                      <a:pt x="19238" y="17693"/>
                      <a:pt x="18865" y="16148"/>
                      <a:pt x="18865" y="16148"/>
                    </a:cubicBezTo>
                    <a:lnTo>
                      <a:pt x="19052" y="11485"/>
                    </a:lnTo>
                    <a:cubicBezTo>
                      <a:pt x="19052" y="11485"/>
                      <a:pt x="19425" y="5436"/>
                      <a:pt x="18865" y="3118"/>
                    </a:cubicBezTo>
                    <a:cubicBezTo>
                      <a:pt x="18279" y="773"/>
                      <a:pt x="14975" y="187"/>
                      <a:pt x="14975" y="187"/>
                    </a:cubicBezTo>
                    <a:lnTo>
                      <a:pt x="7381" y="0"/>
                    </a:lnTo>
                    <a:close/>
                  </a:path>
                </a:pathLst>
              </a:custGeom>
              <a:solidFill>
                <a:srgbClr val="E06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7;p35">
                <a:extLst>
                  <a:ext uri="{FF2B5EF4-FFF2-40B4-BE49-F238E27FC236}">
                    <a16:creationId xmlns:a16="http://schemas.microsoft.com/office/drawing/2014/main" id="{E4DB0957-15B2-321B-8BC6-01D8895BCB94}"/>
                  </a:ext>
                </a:extLst>
              </p:cNvPr>
              <p:cNvSpPr/>
              <p:nvPr/>
            </p:nvSpPr>
            <p:spPr>
              <a:xfrm>
                <a:off x="6383854" y="1165777"/>
                <a:ext cx="1086934" cy="2057000"/>
              </a:xfrm>
              <a:custGeom>
                <a:avLst/>
                <a:gdLst/>
                <a:ahLst/>
                <a:cxnLst/>
                <a:rect l="l" t="t" r="r" b="b"/>
                <a:pathLst>
                  <a:path w="45298" h="82280" extrusionOk="0">
                    <a:moveTo>
                      <a:pt x="24647" y="4179"/>
                    </a:moveTo>
                    <a:lnTo>
                      <a:pt x="24647" y="4392"/>
                    </a:lnTo>
                    <a:lnTo>
                      <a:pt x="24594" y="4392"/>
                    </a:lnTo>
                    <a:cubicBezTo>
                      <a:pt x="24594" y="4312"/>
                      <a:pt x="24621" y="4259"/>
                      <a:pt x="24647" y="4179"/>
                    </a:cubicBezTo>
                    <a:close/>
                    <a:moveTo>
                      <a:pt x="24115" y="1701"/>
                    </a:moveTo>
                    <a:cubicBezTo>
                      <a:pt x="24301" y="2021"/>
                      <a:pt x="24434" y="2367"/>
                      <a:pt x="24488" y="2713"/>
                    </a:cubicBezTo>
                    <a:cubicBezTo>
                      <a:pt x="24274" y="3246"/>
                      <a:pt x="24115" y="3833"/>
                      <a:pt x="24061" y="4419"/>
                    </a:cubicBezTo>
                    <a:lnTo>
                      <a:pt x="23129" y="4419"/>
                    </a:lnTo>
                    <a:cubicBezTo>
                      <a:pt x="23155" y="3913"/>
                      <a:pt x="23235" y="3380"/>
                      <a:pt x="23422" y="2900"/>
                    </a:cubicBezTo>
                    <a:lnTo>
                      <a:pt x="23448" y="2900"/>
                    </a:lnTo>
                    <a:cubicBezTo>
                      <a:pt x="23608" y="2474"/>
                      <a:pt x="23928" y="2127"/>
                      <a:pt x="24115" y="1701"/>
                    </a:cubicBezTo>
                    <a:close/>
                    <a:moveTo>
                      <a:pt x="21903" y="1754"/>
                    </a:moveTo>
                    <a:lnTo>
                      <a:pt x="21930" y="1781"/>
                    </a:lnTo>
                    <a:cubicBezTo>
                      <a:pt x="21610" y="2634"/>
                      <a:pt x="21423" y="3540"/>
                      <a:pt x="21370" y="4445"/>
                    </a:cubicBezTo>
                    <a:lnTo>
                      <a:pt x="20837" y="4445"/>
                    </a:lnTo>
                    <a:cubicBezTo>
                      <a:pt x="21050" y="3513"/>
                      <a:pt x="21397" y="2607"/>
                      <a:pt x="21903" y="1754"/>
                    </a:cubicBezTo>
                    <a:close/>
                    <a:moveTo>
                      <a:pt x="23062" y="1025"/>
                    </a:moveTo>
                    <a:cubicBezTo>
                      <a:pt x="23182" y="1025"/>
                      <a:pt x="23302" y="1055"/>
                      <a:pt x="23422" y="1115"/>
                    </a:cubicBezTo>
                    <a:cubicBezTo>
                      <a:pt x="23528" y="1141"/>
                      <a:pt x="23635" y="1221"/>
                      <a:pt x="23742" y="1275"/>
                    </a:cubicBezTo>
                    <a:cubicBezTo>
                      <a:pt x="22862" y="1887"/>
                      <a:pt x="22622" y="3406"/>
                      <a:pt x="22676" y="4419"/>
                    </a:cubicBezTo>
                    <a:lnTo>
                      <a:pt x="21876" y="4445"/>
                    </a:lnTo>
                    <a:cubicBezTo>
                      <a:pt x="21956" y="3859"/>
                      <a:pt x="22089" y="3273"/>
                      <a:pt x="22276" y="2687"/>
                    </a:cubicBezTo>
                    <a:lnTo>
                      <a:pt x="22303" y="2713"/>
                    </a:lnTo>
                    <a:cubicBezTo>
                      <a:pt x="22489" y="2127"/>
                      <a:pt x="22782" y="1621"/>
                      <a:pt x="22942" y="1035"/>
                    </a:cubicBezTo>
                    <a:cubicBezTo>
                      <a:pt x="22982" y="1028"/>
                      <a:pt x="23022" y="1025"/>
                      <a:pt x="23062" y="1025"/>
                    </a:cubicBezTo>
                    <a:close/>
                    <a:moveTo>
                      <a:pt x="33954" y="838"/>
                    </a:moveTo>
                    <a:cubicBezTo>
                      <a:pt x="35162" y="838"/>
                      <a:pt x="36344" y="974"/>
                      <a:pt x="37331" y="1488"/>
                    </a:cubicBezTo>
                    <a:cubicBezTo>
                      <a:pt x="39676" y="2687"/>
                      <a:pt x="39090" y="5698"/>
                      <a:pt x="39036" y="7883"/>
                    </a:cubicBezTo>
                    <a:cubicBezTo>
                      <a:pt x="38983" y="10387"/>
                      <a:pt x="38903" y="12919"/>
                      <a:pt x="38850" y="15424"/>
                    </a:cubicBezTo>
                    <a:cubicBezTo>
                      <a:pt x="38823" y="15477"/>
                      <a:pt x="38850" y="15557"/>
                      <a:pt x="38876" y="15610"/>
                    </a:cubicBezTo>
                    <a:lnTo>
                      <a:pt x="38876" y="15663"/>
                    </a:lnTo>
                    <a:cubicBezTo>
                      <a:pt x="38930" y="16196"/>
                      <a:pt x="39063" y="16809"/>
                      <a:pt x="38823" y="17315"/>
                    </a:cubicBezTo>
                    <a:cubicBezTo>
                      <a:pt x="38423" y="18141"/>
                      <a:pt x="37358" y="18141"/>
                      <a:pt x="36585" y="18141"/>
                    </a:cubicBezTo>
                    <a:cubicBezTo>
                      <a:pt x="35370" y="18141"/>
                      <a:pt x="34155" y="18176"/>
                      <a:pt x="32953" y="18176"/>
                    </a:cubicBezTo>
                    <a:cubicBezTo>
                      <a:pt x="32653" y="18176"/>
                      <a:pt x="32353" y="18173"/>
                      <a:pt x="32055" y="18168"/>
                    </a:cubicBezTo>
                    <a:cubicBezTo>
                      <a:pt x="30589" y="18141"/>
                      <a:pt x="29151" y="18115"/>
                      <a:pt x="27712" y="18008"/>
                    </a:cubicBezTo>
                    <a:cubicBezTo>
                      <a:pt x="26699" y="17928"/>
                      <a:pt x="25793" y="17742"/>
                      <a:pt x="25500" y="16596"/>
                    </a:cubicBezTo>
                    <a:cubicBezTo>
                      <a:pt x="25420" y="16143"/>
                      <a:pt x="25394" y="15690"/>
                      <a:pt x="25420" y="15237"/>
                    </a:cubicBezTo>
                    <a:cubicBezTo>
                      <a:pt x="25553" y="15184"/>
                      <a:pt x="25633" y="15051"/>
                      <a:pt x="25633" y="14891"/>
                    </a:cubicBezTo>
                    <a:cubicBezTo>
                      <a:pt x="25633" y="12199"/>
                      <a:pt x="25660" y="9508"/>
                      <a:pt x="25633" y="6817"/>
                    </a:cubicBezTo>
                    <a:cubicBezTo>
                      <a:pt x="25633" y="5431"/>
                      <a:pt x="25767" y="3833"/>
                      <a:pt x="25367" y="2394"/>
                    </a:cubicBezTo>
                    <a:cubicBezTo>
                      <a:pt x="25367" y="2340"/>
                      <a:pt x="25420" y="2287"/>
                      <a:pt x="25420" y="2234"/>
                    </a:cubicBezTo>
                    <a:cubicBezTo>
                      <a:pt x="25473" y="2074"/>
                      <a:pt x="25367" y="1914"/>
                      <a:pt x="25207" y="1887"/>
                    </a:cubicBezTo>
                    <a:cubicBezTo>
                      <a:pt x="25180" y="1781"/>
                      <a:pt x="25127" y="1701"/>
                      <a:pt x="25100" y="1621"/>
                    </a:cubicBezTo>
                    <a:cubicBezTo>
                      <a:pt x="24994" y="1408"/>
                      <a:pt x="24861" y="1195"/>
                      <a:pt x="24727" y="1035"/>
                    </a:cubicBezTo>
                    <a:lnTo>
                      <a:pt x="24727" y="1035"/>
                    </a:lnTo>
                    <a:cubicBezTo>
                      <a:pt x="25274" y="1043"/>
                      <a:pt x="25820" y="1046"/>
                      <a:pt x="26366" y="1046"/>
                    </a:cubicBezTo>
                    <a:cubicBezTo>
                      <a:pt x="27685" y="1046"/>
                      <a:pt x="29004" y="1027"/>
                      <a:pt x="30323" y="1008"/>
                    </a:cubicBezTo>
                    <a:lnTo>
                      <a:pt x="30350" y="1008"/>
                    </a:lnTo>
                    <a:cubicBezTo>
                      <a:pt x="31455" y="981"/>
                      <a:pt x="32718" y="838"/>
                      <a:pt x="33954" y="838"/>
                    </a:cubicBezTo>
                    <a:close/>
                    <a:moveTo>
                      <a:pt x="24674" y="5405"/>
                    </a:moveTo>
                    <a:cubicBezTo>
                      <a:pt x="24754" y="8576"/>
                      <a:pt x="24834" y="11746"/>
                      <a:pt x="24914" y="14917"/>
                    </a:cubicBezTo>
                    <a:cubicBezTo>
                      <a:pt x="24914" y="14944"/>
                      <a:pt x="24914" y="14971"/>
                      <a:pt x="24941" y="15024"/>
                    </a:cubicBezTo>
                    <a:cubicBezTo>
                      <a:pt x="24674" y="16196"/>
                      <a:pt x="24621" y="17582"/>
                      <a:pt x="25713" y="18355"/>
                    </a:cubicBezTo>
                    <a:cubicBezTo>
                      <a:pt x="26459" y="18861"/>
                      <a:pt x="27552" y="18808"/>
                      <a:pt x="28405" y="18887"/>
                    </a:cubicBezTo>
                    <a:cubicBezTo>
                      <a:pt x="29630" y="18967"/>
                      <a:pt x="30829" y="18994"/>
                      <a:pt x="32028" y="19021"/>
                    </a:cubicBezTo>
                    <a:cubicBezTo>
                      <a:pt x="33254" y="19021"/>
                      <a:pt x="34453" y="18994"/>
                      <a:pt x="35652" y="18941"/>
                    </a:cubicBezTo>
                    <a:cubicBezTo>
                      <a:pt x="35810" y="18931"/>
                      <a:pt x="35972" y="18929"/>
                      <a:pt x="36136" y="18929"/>
                    </a:cubicBezTo>
                    <a:cubicBezTo>
                      <a:pt x="36351" y="18929"/>
                      <a:pt x="36570" y="18933"/>
                      <a:pt x="36788" y="18933"/>
                    </a:cubicBezTo>
                    <a:cubicBezTo>
                      <a:pt x="37337" y="18933"/>
                      <a:pt x="37886" y="18904"/>
                      <a:pt x="38370" y="18701"/>
                    </a:cubicBezTo>
                    <a:cubicBezTo>
                      <a:pt x="39649" y="18168"/>
                      <a:pt x="39809" y="16889"/>
                      <a:pt x="39622" y="15690"/>
                    </a:cubicBezTo>
                    <a:cubicBezTo>
                      <a:pt x="39676" y="15610"/>
                      <a:pt x="39729" y="15503"/>
                      <a:pt x="39729" y="15424"/>
                    </a:cubicBezTo>
                    <a:cubicBezTo>
                      <a:pt x="39862" y="12493"/>
                      <a:pt x="39916" y="9561"/>
                      <a:pt x="39942" y="6630"/>
                    </a:cubicBezTo>
                    <a:lnTo>
                      <a:pt x="39942" y="5911"/>
                    </a:lnTo>
                    <a:cubicBezTo>
                      <a:pt x="40229" y="5962"/>
                      <a:pt x="40517" y="5980"/>
                      <a:pt x="40797" y="5980"/>
                    </a:cubicBezTo>
                    <a:cubicBezTo>
                      <a:pt x="40959" y="5980"/>
                      <a:pt x="41118" y="5974"/>
                      <a:pt x="41274" y="5964"/>
                    </a:cubicBezTo>
                    <a:cubicBezTo>
                      <a:pt x="41701" y="5964"/>
                      <a:pt x="42127" y="5911"/>
                      <a:pt x="42527" y="5804"/>
                    </a:cubicBezTo>
                    <a:lnTo>
                      <a:pt x="42527" y="5804"/>
                    </a:lnTo>
                    <a:cubicBezTo>
                      <a:pt x="42420" y="10547"/>
                      <a:pt x="42660" y="15344"/>
                      <a:pt x="42767" y="20087"/>
                    </a:cubicBezTo>
                    <a:cubicBezTo>
                      <a:pt x="42873" y="24989"/>
                      <a:pt x="42980" y="29866"/>
                      <a:pt x="43086" y="34742"/>
                    </a:cubicBezTo>
                    <a:cubicBezTo>
                      <a:pt x="43300" y="44521"/>
                      <a:pt x="43539" y="54300"/>
                      <a:pt x="43779" y="64079"/>
                    </a:cubicBezTo>
                    <a:cubicBezTo>
                      <a:pt x="43832" y="66770"/>
                      <a:pt x="43912" y="69461"/>
                      <a:pt x="43966" y="72152"/>
                    </a:cubicBezTo>
                    <a:cubicBezTo>
                      <a:pt x="44019" y="74897"/>
                      <a:pt x="43912" y="77721"/>
                      <a:pt x="44232" y="80439"/>
                    </a:cubicBezTo>
                    <a:cubicBezTo>
                      <a:pt x="42929" y="80345"/>
                      <a:pt x="41613" y="80317"/>
                      <a:pt x="40293" y="80317"/>
                    </a:cubicBezTo>
                    <a:cubicBezTo>
                      <a:pt x="38240" y="80317"/>
                      <a:pt x="36177" y="80386"/>
                      <a:pt x="34133" y="80386"/>
                    </a:cubicBezTo>
                    <a:lnTo>
                      <a:pt x="34160" y="80413"/>
                    </a:lnTo>
                    <a:cubicBezTo>
                      <a:pt x="30723" y="80413"/>
                      <a:pt x="27259" y="80466"/>
                      <a:pt x="23821" y="80519"/>
                    </a:cubicBezTo>
                    <a:cubicBezTo>
                      <a:pt x="16973" y="80652"/>
                      <a:pt x="10125" y="81052"/>
                      <a:pt x="3277" y="81079"/>
                    </a:cubicBezTo>
                    <a:cubicBezTo>
                      <a:pt x="1519" y="61574"/>
                      <a:pt x="1199" y="41963"/>
                      <a:pt x="1226" y="22378"/>
                    </a:cubicBezTo>
                    <a:cubicBezTo>
                      <a:pt x="1226" y="16889"/>
                      <a:pt x="1492" y="11347"/>
                      <a:pt x="1226" y="5858"/>
                    </a:cubicBezTo>
                    <a:lnTo>
                      <a:pt x="1226" y="5858"/>
                    </a:lnTo>
                    <a:cubicBezTo>
                      <a:pt x="2534" y="5884"/>
                      <a:pt x="3843" y="5896"/>
                      <a:pt x="5152" y="5896"/>
                    </a:cubicBezTo>
                    <a:cubicBezTo>
                      <a:pt x="11657" y="5896"/>
                      <a:pt x="18175" y="5604"/>
                      <a:pt x="24674" y="5405"/>
                    </a:cubicBezTo>
                    <a:close/>
                    <a:moveTo>
                      <a:pt x="22957" y="1"/>
                    </a:moveTo>
                    <a:cubicBezTo>
                      <a:pt x="22652" y="1"/>
                      <a:pt x="22351" y="88"/>
                      <a:pt x="22089" y="262"/>
                    </a:cubicBezTo>
                    <a:cubicBezTo>
                      <a:pt x="20810" y="1035"/>
                      <a:pt x="20331" y="3033"/>
                      <a:pt x="20278" y="4472"/>
                    </a:cubicBezTo>
                    <a:cubicBezTo>
                      <a:pt x="13803" y="4605"/>
                      <a:pt x="7301" y="4739"/>
                      <a:pt x="853" y="5218"/>
                    </a:cubicBezTo>
                    <a:cubicBezTo>
                      <a:pt x="813" y="5205"/>
                      <a:pt x="773" y="5198"/>
                      <a:pt x="736" y="5198"/>
                    </a:cubicBezTo>
                    <a:cubicBezTo>
                      <a:pt x="700" y="5198"/>
                      <a:pt x="666" y="5205"/>
                      <a:pt x="640" y="5218"/>
                    </a:cubicBezTo>
                    <a:lnTo>
                      <a:pt x="426" y="5218"/>
                    </a:lnTo>
                    <a:cubicBezTo>
                      <a:pt x="53" y="5245"/>
                      <a:pt x="0" y="5724"/>
                      <a:pt x="346" y="5831"/>
                    </a:cubicBezTo>
                    <a:cubicBezTo>
                      <a:pt x="53" y="10654"/>
                      <a:pt x="213" y="15557"/>
                      <a:pt x="213" y="20380"/>
                    </a:cubicBezTo>
                    <a:cubicBezTo>
                      <a:pt x="187" y="25309"/>
                      <a:pt x="187" y="30239"/>
                      <a:pt x="213" y="35168"/>
                    </a:cubicBezTo>
                    <a:cubicBezTo>
                      <a:pt x="293" y="44947"/>
                      <a:pt x="506" y="54699"/>
                      <a:pt x="986" y="64452"/>
                    </a:cubicBezTo>
                    <a:cubicBezTo>
                      <a:pt x="1252" y="70021"/>
                      <a:pt x="1625" y="75590"/>
                      <a:pt x="2132" y="81159"/>
                    </a:cubicBezTo>
                    <a:cubicBezTo>
                      <a:pt x="2158" y="81292"/>
                      <a:pt x="2212" y="81452"/>
                      <a:pt x="2345" y="81558"/>
                    </a:cubicBezTo>
                    <a:cubicBezTo>
                      <a:pt x="2242" y="81919"/>
                      <a:pt x="2512" y="82279"/>
                      <a:pt x="2867" y="82279"/>
                    </a:cubicBezTo>
                    <a:cubicBezTo>
                      <a:pt x="2879" y="82279"/>
                      <a:pt x="2892" y="82279"/>
                      <a:pt x="2904" y="82278"/>
                    </a:cubicBezTo>
                    <a:cubicBezTo>
                      <a:pt x="9832" y="81772"/>
                      <a:pt x="16867" y="81798"/>
                      <a:pt x="23795" y="81665"/>
                    </a:cubicBezTo>
                    <a:cubicBezTo>
                      <a:pt x="27259" y="81612"/>
                      <a:pt x="30696" y="81558"/>
                      <a:pt x="34133" y="81532"/>
                    </a:cubicBezTo>
                    <a:cubicBezTo>
                      <a:pt x="34380" y="81530"/>
                      <a:pt x="34627" y="81529"/>
                      <a:pt x="34874" y="81529"/>
                    </a:cubicBezTo>
                    <a:cubicBezTo>
                      <a:pt x="36536" y="81529"/>
                      <a:pt x="38218" y="81566"/>
                      <a:pt x="39899" y="81566"/>
                    </a:cubicBezTo>
                    <a:cubicBezTo>
                      <a:pt x="41512" y="81566"/>
                      <a:pt x="43123" y="81532"/>
                      <a:pt x="44712" y="81399"/>
                    </a:cubicBezTo>
                    <a:cubicBezTo>
                      <a:pt x="45111" y="81372"/>
                      <a:pt x="45298" y="80892"/>
                      <a:pt x="45005" y="80626"/>
                    </a:cubicBezTo>
                    <a:cubicBezTo>
                      <a:pt x="45165" y="78228"/>
                      <a:pt x="44978" y="75803"/>
                      <a:pt x="44925" y="73431"/>
                    </a:cubicBezTo>
                    <a:cubicBezTo>
                      <a:pt x="44872" y="70980"/>
                      <a:pt x="44818" y="68529"/>
                      <a:pt x="44765" y="66104"/>
                    </a:cubicBezTo>
                    <a:cubicBezTo>
                      <a:pt x="44658" y="61201"/>
                      <a:pt x="44579" y="56325"/>
                      <a:pt x="44472" y="51449"/>
                    </a:cubicBezTo>
                    <a:lnTo>
                      <a:pt x="43806" y="22138"/>
                    </a:lnTo>
                    <a:cubicBezTo>
                      <a:pt x="43673" y="16569"/>
                      <a:pt x="43699" y="10974"/>
                      <a:pt x="43300" y="5458"/>
                    </a:cubicBezTo>
                    <a:cubicBezTo>
                      <a:pt x="43300" y="5271"/>
                      <a:pt x="43166" y="5138"/>
                      <a:pt x="43006" y="5112"/>
                    </a:cubicBezTo>
                    <a:cubicBezTo>
                      <a:pt x="42953" y="5058"/>
                      <a:pt x="42900" y="5032"/>
                      <a:pt x="42847" y="5005"/>
                    </a:cubicBezTo>
                    <a:cubicBezTo>
                      <a:pt x="42729" y="4974"/>
                      <a:pt x="42611" y="4962"/>
                      <a:pt x="42491" y="4962"/>
                    </a:cubicBezTo>
                    <a:cubicBezTo>
                      <a:pt x="42095" y="4962"/>
                      <a:pt x="41690" y="5097"/>
                      <a:pt x="41301" y="5138"/>
                    </a:cubicBezTo>
                    <a:cubicBezTo>
                      <a:pt x="40848" y="5192"/>
                      <a:pt x="40422" y="5218"/>
                      <a:pt x="39969" y="5271"/>
                    </a:cubicBezTo>
                    <a:cubicBezTo>
                      <a:pt x="39969" y="3699"/>
                      <a:pt x="39782" y="2154"/>
                      <a:pt x="38397" y="1115"/>
                    </a:cubicBezTo>
                    <a:cubicBezTo>
                      <a:pt x="37153" y="191"/>
                      <a:pt x="35614" y="13"/>
                      <a:pt x="34086" y="13"/>
                    </a:cubicBezTo>
                    <a:cubicBezTo>
                      <a:pt x="33322" y="13"/>
                      <a:pt x="32561" y="58"/>
                      <a:pt x="31842" y="76"/>
                    </a:cubicBezTo>
                    <a:cubicBezTo>
                      <a:pt x="29204" y="129"/>
                      <a:pt x="26593" y="155"/>
                      <a:pt x="23955" y="342"/>
                    </a:cubicBezTo>
                    <a:cubicBezTo>
                      <a:pt x="23656" y="115"/>
                      <a:pt x="23305" y="1"/>
                      <a:pt x="229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8;p35">
                <a:extLst>
                  <a:ext uri="{FF2B5EF4-FFF2-40B4-BE49-F238E27FC236}">
                    <a16:creationId xmlns:a16="http://schemas.microsoft.com/office/drawing/2014/main" id="{5676BD9D-D427-104B-02E0-B20EEB9386B0}"/>
                  </a:ext>
                </a:extLst>
              </p:cNvPr>
              <p:cNvSpPr/>
              <p:nvPr/>
            </p:nvSpPr>
            <p:spPr>
              <a:xfrm>
                <a:off x="7033775" y="1048400"/>
                <a:ext cx="29025" cy="89675"/>
              </a:xfrm>
              <a:custGeom>
                <a:avLst/>
                <a:gdLst/>
                <a:ahLst/>
                <a:cxnLst/>
                <a:rect l="l" t="t" r="r" b="b"/>
                <a:pathLst>
                  <a:path w="1161" h="3587" extrusionOk="0">
                    <a:moveTo>
                      <a:pt x="776" y="0"/>
                    </a:moveTo>
                    <a:cubicBezTo>
                      <a:pt x="630" y="0"/>
                      <a:pt x="489" y="83"/>
                      <a:pt x="441" y="260"/>
                    </a:cubicBezTo>
                    <a:cubicBezTo>
                      <a:pt x="201" y="1246"/>
                      <a:pt x="68" y="2259"/>
                      <a:pt x="15" y="3298"/>
                    </a:cubicBezTo>
                    <a:cubicBezTo>
                      <a:pt x="1" y="3485"/>
                      <a:pt x="156" y="3586"/>
                      <a:pt x="315" y="3586"/>
                    </a:cubicBezTo>
                    <a:cubicBezTo>
                      <a:pt x="452" y="3586"/>
                      <a:pt x="591" y="3511"/>
                      <a:pt x="628" y="3351"/>
                    </a:cubicBezTo>
                    <a:cubicBezTo>
                      <a:pt x="894" y="2365"/>
                      <a:pt x="1081" y="1380"/>
                      <a:pt x="1161" y="367"/>
                    </a:cubicBezTo>
                    <a:cubicBezTo>
                      <a:pt x="1146" y="130"/>
                      <a:pt x="958" y="0"/>
                      <a:pt x="77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9;p35">
                <a:extLst>
                  <a:ext uri="{FF2B5EF4-FFF2-40B4-BE49-F238E27FC236}">
                    <a16:creationId xmlns:a16="http://schemas.microsoft.com/office/drawing/2014/main" id="{F4FC3747-12BF-3615-2EAC-B8D3B0B23FF2}"/>
                  </a:ext>
                </a:extLst>
              </p:cNvPr>
              <p:cNvSpPr/>
              <p:nvPr/>
            </p:nvSpPr>
            <p:spPr>
              <a:xfrm>
                <a:off x="7102675" y="1072175"/>
                <a:ext cx="52825" cy="76900"/>
              </a:xfrm>
              <a:custGeom>
                <a:avLst/>
                <a:gdLst/>
                <a:ahLst/>
                <a:cxnLst/>
                <a:rect l="l" t="t" r="r" b="b"/>
                <a:pathLst>
                  <a:path w="2113" h="3076" extrusionOk="0">
                    <a:moveTo>
                      <a:pt x="1681" y="1"/>
                    </a:moveTo>
                    <a:cubicBezTo>
                      <a:pt x="1591" y="1"/>
                      <a:pt x="1498" y="34"/>
                      <a:pt x="1416" y="109"/>
                    </a:cubicBezTo>
                    <a:cubicBezTo>
                      <a:pt x="1123" y="455"/>
                      <a:pt x="883" y="855"/>
                      <a:pt x="723" y="1281"/>
                    </a:cubicBezTo>
                    <a:cubicBezTo>
                      <a:pt x="510" y="1734"/>
                      <a:pt x="297" y="2161"/>
                      <a:pt x="110" y="2614"/>
                    </a:cubicBezTo>
                    <a:cubicBezTo>
                      <a:pt x="0" y="2870"/>
                      <a:pt x="205" y="3076"/>
                      <a:pt x="413" y="3076"/>
                    </a:cubicBezTo>
                    <a:cubicBezTo>
                      <a:pt x="508" y="3076"/>
                      <a:pt x="603" y="3033"/>
                      <a:pt x="670" y="2933"/>
                    </a:cubicBezTo>
                    <a:cubicBezTo>
                      <a:pt x="936" y="2534"/>
                      <a:pt x="1202" y="2134"/>
                      <a:pt x="1442" y="1708"/>
                    </a:cubicBezTo>
                    <a:cubicBezTo>
                      <a:pt x="1735" y="1335"/>
                      <a:pt x="1922" y="935"/>
                      <a:pt x="2055" y="482"/>
                    </a:cubicBezTo>
                    <a:cubicBezTo>
                      <a:pt x="2113" y="214"/>
                      <a:pt x="1909" y="1"/>
                      <a:pt x="168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0;p35">
                <a:extLst>
                  <a:ext uri="{FF2B5EF4-FFF2-40B4-BE49-F238E27FC236}">
                    <a16:creationId xmlns:a16="http://schemas.microsoft.com/office/drawing/2014/main" id="{4D8E7F97-12E3-05AB-1CA9-091DF4362393}"/>
                  </a:ext>
                </a:extLst>
              </p:cNvPr>
              <p:cNvSpPr/>
              <p:nvPr/>
            </p:nvSpPr>
            <p:spPr>
              <a:xfrm>
                <a:off x="7144750" y="1126700"/>
                <a:ext cx="76975" cy="72900"/>
              </a:xfrm>
              <a:custGeom>
                <a:avLst/>
                <a:gdLst/>
                <a:ahLst/>
                <a:cxnLst/>
                <a:rect l="l" t="t" r="r" b="b"/>
                <a:pathLst>
                  <a:path w="3079" h="2916" extrusionOk="0">
                    <a:moveTo>
                      <a:pt x="2669" y="1"/>
                    </a:moveTo>
                    <a:cubicBezTo>
                      <a:pt x="2606" y="1"/>
                      <a:pt x="2541" y="19"/>
                      <a:pt x="2477" y="59"/>
                    </a:cubicBezTo>
                    <a:cubicBezTo>
                      <a:pt x="2077" y="326"/>
                      <a:pt x="1811" y="832"/>
                      <a:pt x="1491" y="1179"/>
                    </a:cubicBezTo>
                    <a:cubicBezTo>
                      <a:pt x="1118" y="1578"/>
                      <a:pt x="719" y="1951"/>
                      <a:pt x="266" y="2271"/>
                    </a:cubicBezTo>
                    <a:cubicBezTo>
                      <a:pt x="0" y="2492"/>
                      <a:pt x="175" y="2916"/>
                      <a:pt x="456" y="2916"/>
                    </a:cubicBezTo>
                    <a:cubicBezTo>
                      <a:pt x="514" y="2916"/>
                      <a:pt x="575" y="2898"/>
                      <a:pt x="639" y="2857"/>
                    </a:cubicBezTo>
                    <a:cubicBezTo>
                      <a:pt x="1118" y="2538"/>
                      <a:pt x="1571" y="2191"/>
                      <a:pt x="1998" y="1791"/>
                    </a:cubicBezTo>
                    <a:cubicBezTo>
                      <a:pt x="2371" y="1445"/>
                      <a:pt x="2903" y="992"/>
                      <a:pt x="3037" y="459"/>
                    </a:cubicBezTo>
                    <a:cubicBezTo>
                      <a:pt x="3078" y="230"/>
                      <a:pt x="2892" y="1"/>
                      <a:pt x="266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1;p35">
                <a:extLst>
                  <a:ext uri="{FF2B5EF4-FFF2-40B4-BE49-F238E27FC236}">
                    <a16:creationId xmlns:a16="http://schemas.microsoft.com/office/drawing/2014/main" id="{1CDB87A3-4777-1B9E-6782-B44158339139}"/>
                  </a:ext>
                </a:extLst>
              </p:cNvPr>
              <p:cNvSpPr/>
              <p:nvPr/>
            </p:nvSpPr>
            <p:spPr>
              <a:xfrm>
                <a:off x="6233425" y="3237850"/>
                <a:ext cx="252500" cy="26950"/>
              </a:xfrm>
              <a:custGeom>
                <a:avLst/>
                <a:gdLst/>
                <a:ahLst/>
                <a:cxnLst/>
                <a:rect l="l" t="t" r="r" b="b"/>
                <a:pathLst>
                  <a:path w="10100" h="1078" extrusionOk="0">
                    <a:moveTo>
                      <a:pt x="7833" y="1"/>
                    </a:moveTo>
                    <a:cubicBezTo>
                      <a:pt x="6773" y="1"/>
                      <a:pt x="5708" y="83"/>
                      <a:pt x="4664" y="134"/>
                    </a:cubicBezTo>
                    <a:cubicBezTo>
                      <a:pt x="3198" y="187"/>
                      <a:pt x="1519" y="54"/>
                      <a:pt x="134" y="534"/>
                    </a:cubicBezTo>
                    <a:cubicBezTo>
                      <a:pt x="1" y="587"/>
                      <a:pt x="1" y="773"/>
                      <a:pt x="134" y="827"/>
                    </a:cubicBezTo>
                    <a:cubicBezTo>
                      <a:pt x="807" y="1023"/>
                      <a:pt x="1547" y="1078"/>
                      <a:pt x="2298" y="1078"/>
                    </a:cubicBezTo>
                    <a:cubicBezTo>
                      <a:pt x="3182" y="1078"/>
                      <a:pt x="4082" y="1001"/>
                      <a:pt x="4903" y="987"/>
                    </a:cubicBezTo>
                    <a:cubicBezTo>
                      <a:pt x="6529" y="933"/>
                      <a:pt x="8181" y="987"/>
                      <a:pt x="9753" y="694"/>
                    </a:cubicBezTo>
                    <a:cubicBezTo>
                      <a:pt x="10099" y="614"/>
                      <a:pt x="9966" y="134"/>
                      <a:pt x="9673" y="107"/>
                    </a:cubicBezTo>
                    <a:cubicBezTo>
                      <a:pt x="9065" y="29"/>
                      <a:pt x="8450" y="1"/>
                      <a:pt x="78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673;p35">
              <a:extLst>
                <a:ext uri="{FF2B5EF4-FFF2-40B4-BE49-F238E27FC236}">
                  <a16:creationId xmlns:a16="http://schemas.microsoft.com/office/drawing/2014/main" id="{A619E175-FF5A-6419-C431-B201704407C3}"/>
                </a:ext>
              </a:extLst>
            </p:cNvPr>
            <p:cNvSpPr/>
            <p:nvPr/>
          </p:nvSpPr>
          <p:spPr>
            <a:xfrm rot="16200000" flipH="1">
              <a:off x="8033652" y="5221805"/>
              <a:ext cx="243417" cy="751472"/>
            </a:xfrm>
            <a:custGeom>
              <a:avLst/>
              <a:gdLst/>
              <a:ahLst/>
              <a:cxnLst/>
              <a:rect l="l" t="t" r="r" b="b"/>
              <a:pathLst>
                <a:path w="5403" h="19119" extrusionOk="0">
                  <a:moveTo>
                    <a:pt x="2235" y="1"/>
                  </a:moveTo>
                  <a:cubicBezTo>
                    <a:pt x="2111" y="1"/>
                    <a:pt x="1991" y="81"/>
                    <a:pt x="1975" y="241"/>
                  </a:cubicBezTo>
                  <a:cubicBezTo>
                    <a:pt x="1751" y="273"/>
                    <a:pt x="1559" y="401"/>
                    <a:pt x="1495" y="593"/>
                  </a:cubicBezTo>
                  <a:cubicBezTo>
                    <a:pt x="1111" y="1681"/>
                    <a:pt x="663" y="2737"/>
                    <a:pt x="119" y="3729"/>
                  </a:cubicBezTo>
                  <a:cubicBezTo>
                    <a:pt x="0" y="3966"/>
                    <a:pt x="197" y="4220"/>
                    <a:pt x="398" y="4220"/>
                  </a:cubicBezTo>
                  <a:cubicBezTo>
                    <a:pt x="469" y="4220"/>
                    <a:pt x="540" y="4188"/>
                    <a:pt x="599" y="4113"/>
                  </a:cubicBezTo>
                  <a:cubicBezTo>
                    <a:pt x="1079" y="3505"/>
                    <a:pt x="1527" y="2833"/>
                    <a:pt x="1879" y="2129"/>
                  </a:cubicBezTo>
                  <a:lnTo>
                    <a:pt x="1879" y="2129"/>
                  </a:lnTo>
                  <a:cubicBezTo>
                    <a:pt x="1783" y="5234"/>
                    <a:pt x="1879" y="8370"/>
                    <a:pt x="1879" y="11475"/>
                  </a:cubicBezTo>
                  <a:cubicBezTo>
                    <a:pt x="1879" y="13747"/>
                    <a:pt x="1239" y="17076"/>
                    <a:pt x="2775" y="18996"/>
                  </a:cubicBezTo>
                  <a:cubicBezTo>
                    <a:pt x="2846" y="19082"/>
                    <a:pt x="2936" y="19119"/>
                    <a:pt x="3027" y="19119"/>
                  </a:cubicBezTo>
                  <a:cubicBezTo>
                    <a:pt x="3309" y="19119"/>
                    <a:pt x="3609" y="18774"/>
                    <a:pt x="3415" y="18484"/>
                  </a:cubicBezTo>
                  <a:cubicBezTo>
                    <a:pt x="2583" y="17172"/>
                    <a:pt x="2743" y="15636"/>
                    <a:pt x="2743" y="14163"/>
                  </a:cubicBezTo>
                  <a:lnTo>
                    <a:pt x="2711" y="9522"/>
                  </a:lnTo>
                  <a:cubicBezTo>
                    <a:pt x="2711" y="7186"/>
                    <a:pt x="2711" y="4850"/>
                    <a:pt x="2615" y="2481"/>
                  </a:cubicBezTo>
                  <a:lnTo>
                    <a:pt x="2615" y="2481"/>
                  </a:lnTo>
                  <a:cubicBezTo>
                    <a:pt x="3159" y="3153"/>
                    <a:pt x="3799" y="3729"/>
                    <a:pt x="4472" y="4241"/>
                  </a:cubicBezTo>
                  <a:cubicBezTo>
                    <a:pt x="4564" y="4317"/>
                    <a:pt x="4657" y="4349"/>
                    <a:pt x="4744" y="4349"/>
                  </a:cubicBezTo>
                  <a:cubicBezTo>
                    <a:pt x="5136" y="4349"/>
                    <a:pt x="5403" y="3692"/>
                    <a:pt x="4984" y="3377"/>
                  </a:cubicBezTo>
                  <a:cubicBezTo>
                    <a:pt x="3991" y="2641"/>
                    <a:pt x="3191" y="1713"/>
                    <a:pt x="2519" y="689"/>
                  </a:cubicBezTo>
                  <a:cubicBezTo>
                    <a:pt x="2519" y="529"/>
                    <a:pt x="2519" y="401"/>
                    <a:pt x="2519" y="241"/>
                  </a:cubicBezTo>
                  <a:cubicBezTo>
                    <a:pt x="2487" y="81"/>
                    <a:pt x="2359" y="1"/>
                    <a:pt x="2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4;p35">
              <a:extLst>
                <a:ext uri="{FF2B5EF4-FFF2-40B4-BE49-F238E27FC236}">
                  <a16:creationId xmlns:a16="http://schemas.microsoft.com/office/drawing/2014/main" id="{667CFB2D-77D4-4DAD-C688-3261A46622D2}"/>
                </a:ext>
              </a:extLst>
            </p:cNvPr>
            <p:cNvSpPr txBox="1"/>
            <p:nvPr/>
          </p:nvSpPr>
          <p:spPr>
            <a:xfrm>
              <a:off x="5690877" y="5354333"/>
              <a:ext cx="1080304"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GRUPO 4</a:t>
              </a:r>
            </a:p>
          </p:txBody>
        </p:sp>
        <p:sp>
          <p:nvSpPr>
            <p:cNvPr id="23" name="Google Shape;1675;p35">
              <a:extLst>
                <a:ext uri="{FF2B5EF4-FFF2-40B4-BE49-F238E27FC236}">
                  <a16:creationId xmlns:a16="http://schemas.microsoft.com/office/drawing/2014/main" id="{5F4B42F9-F17C-8BD6-711E-8DA7DABAD602}"/>
                </a:ext>
              </a:extLst>
            </p:cNvPr>
            <p:cNvSpPr txBox="1"/>
            <p:nvPr/>
          </p:nvSpPr>
          <p:spPr>
            <a:xfrm flipH="1">
              <a:off x="11332959" y="4499033"/>
              <a:ext cx="448107" cy="4166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FFFFFF"/>
                  </a:solidFill>
                  <a:latin typeface="Trade Gothic Next Heavy" panose="020B0903040303020004" pitchFamily="34" charset="0"/>
                  <a:ea typeface="Fira Sans Extra Condensed Medium"/>
                  <a:cs typeface="Fira Sans Extra Condensed Medium"/>
                  <a:sym typeface="Fira Sans Extra Condensed Medium"/>
                </a:rPr>
                <a:t>4</a:t>
              </a:r>
              <a:endParaRPr sz="2400" b="1" dirty="0">
                <a:solidFill>
                  <a:srgbClr val="FFFFFF"/>
                </a:solidFill>
                <a:latin typeface="Trade Gothic Next Heavy" panose="020B0903040303020004" pitchFamily="34" charset="0"/>
                <a:ea typeface="Fira Sans Extra Condensed Medium"/>
                <a:cs typeface="Fira Sans Extra Condensed Medium"/>
                <a:sym typeface="Fira Sans Extra Condensed Medium"/>
              </a:endParaRPr>
            </a:p>
          </p:txBody>
        </p:sp>
        <p:sp>
          <p:nvSpPr>
            <p:cNvPr id="24" name="Google Shape;1676;p35">
              <a:extLst>
                <a:ext uri="{FF2B5EF4-FFF2-40B4-BE49-F238E27FC236}">
                  <a16:creationId xmlns:a16="http://schemas.microsoft.com/office/drawing/2014/main" id="{B689C72B-A5DB-BCEB-15AA-80FC1C6A0972}"/>
                </a:ext>
              </a:extLst>
            </p:cNvPr>
            <p:cNvSpPr txBox="1"/>
            <p:nvPr/>
          </p:nvSpPr>
          <p:spPr>
            <a:xfrm flipH="1">
              <a:off x="9124320" y="4470919"/>
              <a:ext cx="2188036" cy="107059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600" b="1" dirty="0">
                  <a:solidFill>
                    <a:srgbClr val="000000"/>
                  </a:solidFill>
                  <a:ea typeface="Helvetica"/>
                  <a:cs typeface="Helvetica"/>
                  <a:sym typeface="Helvetica"/>
                </a:rPr>
                <a:t>114</a:t>
              </a:r>
              <a:r>
                <a:rPr lang="en-US" sz="1600" dirty="0">
                  <a:solidFill>
                    <a:srgbClr val="000000"/>
                  </a:solidFill>
                  <a:ea typeface="Helvetica"/>
                  <a:cs typeface="Helvetica"/>
                  <a:sym typeface="Helvetica"/>
                </a:rPr>
                <a:t> docentes atendiendo a </a:t>
              </a:r>
            </a:p>
            <a:p>
              <a:pPr marL="0" lvl="0" indent="0" rtl="0">
                <a:spcBef>
                  <a:spcPts val="0"/>
                </a:spcBef>
                <a:spcAft>
                  <a:spcPts val="0"/>
                </a:spcAft>
                <a:buNone/>
              </a:pPr>
              <a:r>
                <a:rPr lang="en-US" sz="1600" b="1" dirty="0">
                  <a:solidFill>
                    <a:srgbClr val="000000"/>
                  </a:solidFill>
                  <a:ea typeface="Helvetica"/>
                  <a:cs typeface="Helvetica"/>
                  <a:sym typeface="Helvetica"/>
                </a:rPr>
                <a:t>1368 niñas y niños</a:t>
              </a:r>
              <a:endParaRPr sz="1600" b="1" dirty="0">
                <a:solidFill>
                  <a:srgbClr val="FFFFFF"/>
                </a:solidFill>
                <a:ea typeface="Roboto"/>
                <a:cs typeface="Roboto"/>
                <a:sym typeface="Roboto"/>
              </a:endParaRPr>
            </a:p>
          </p:txBody>
        </p:sp>
      </p:grpSp>
    </p:spTree>
    <p:extLst>
      <p:ext uri="{BB962C8B-B14F-4D97-AF65-F5344CB8AC3E}">
        <p14:creationId xmlns:p14="http://schemas.microsoft.com/office/powerpoint/2010/main" val="437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D9403C-2F6A-4D35-D6B3-8E626EF5400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32927DA-648C-E377-821B-D120E308950A}"/>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57" name="Imagen 56">
            <a:extLst>
              <a:ext uri="{FF2B5EF4-FFF2-40B4-BE49-F238E27FC236}">
                <a16:creationId xmlns:a16="http://schemas.microsoft.com/office/drawing/2014/main" id="{CE781112-D06D-9953-C557-AD32286ED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290" y="169126"/>
            <a:ext cx="874522" cy="806749"/>
          </a:xfrm>
          <a:prstGeom prst="rect">
            <a:avLst/>
          </a:prstGeom>
        </p:spPr>
      </p:pic>
      <p:sp>
        <p:nvSpPr>
          <p:cNvPr id="4" name="TextBox 15">
            <a:extLst>
              <a:ext uri="{FF2B5EF4-FFF2-40B4-BE49-F238E27FC236}">
                <a16:creationId xmlns:a16="http://schemas.microsoft.com/office/drawing/2014/main" id="{BA35B43A-F43C-A27C-BFE3-AB501A5CB045}"/>
              </a:ext>
            </a:extLst>
          </p:cNvPr>
          <p:cNvSpPr txBox="1"/>
          <p:nvPr/>
        </p:nvSpPr>
        <p:spPr>
          <a:xfrm>
            <a:off x="1552471" y="284568"/>
            <a:ext cx="9087058" cy="937320"/>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800" dirty="0">
                <a:sym typeface="Arimo Bold"/>
              </a:rPr>
              <a:t>EQUIPO HUMANO</a:t>
            </a:r>
          </a:p>
        </p:txBody>
      </p:sp>
      <p:grpSp>
        <p:nvGrpSpPr>
          <p:cNvPr id="162" name="Google Shape;1535;p34">
            <a:extLst>
              <a:ext uri="{FF2B5EF4-FFF2-40B4-BE49-F238E27FC236}">
                <a16:creationId xmlns:a16="http://schemas.microsoft.com/office/drawing/2014/main" id="{41D5F94A-7DA2-7E85-A8FB-7C98FE563621}"/>
              </a:ext>
            </a:extLst>
          </p:cNvPr>
          <p:cNvGrpSpPr/>
          <p:nvPr/>
        </p:nvGrpSpPr>
        <p:grpSpPr>
          <a:xfrm>
            <a:off x="4646642" y="2447143"/>
            <a:ext cx="2204235" cy="1774800"/>
            <a:chOff x="3472965" y="1877375"/>
            <a:chExt cx="2204235" cy="1774800"/>
          </a:xfrm>
        </p:grpSpPr>
        <p:sp>
          <p:nvSpPr>
            <p:cNvPr id="163" name="Google Shape;1536;p34">
              <a:extLst>
                <a:ext uri="{FF2B5EF4-FFF2-40B4-BE49-F238E27FC236}">
                  <a16:creationId xmlns:a16="http://schemas.microsoft.com/office/drawing/2014/main" id="{D5D8C4E1-E7BD-95E8-1596-3FF40EBAB315}"/>
                </a:ext>
              </a:extLst>
            </p:cNvPr>
            <p:cNvSpPr/>
            <p:nvPr/>
          </p:nvSpPr>
          <p:spPr>
            <a:xfrm>
              <a:off x="3686475" y="1877375"/>
              <a:ext cx="1775225" cy="1774800"/>
            </a:xfrm>
            <a:custGeom>
              <a:avLst/>
              <a:gdLst/>
              <a:ahLst/>
              <a:cxnLst/>
              <a:rect l="l" t="t" r="r" b="b"/>
              <a:pathLst>
                <a:path w="71009" h="70992" extrusionOk="0">
                  <a:moveTo>
                    <a:pt x="35440" y="1"/>
                  </a:moveTo>
                  <a:cubicBezTo>
                    <a:pt x="35103" y="1"/>
                    <a:pt x="34766" y="7"/>
                    <a:pt x="34433" y="19"/>
                  </a:cubicBezTo>
                  <a:lnTo>
                    <a:pt x="34445" y="519"/>
                  </a:lnTo>
                  <a:cubicBezTo>
                    <a:pt x="34778" y="507"/>
                    <a:pt x="35112" y="501"/>
                    <a:pt x="35445" y="501"/>
                  </a:cubicBezTo>
                  <a:cubicBezTo>
                    <a:pt x="35778" y="501"/>
                    <a:pt x="36112" y="507"/>
                    <a:pt x="36445" y="519"/>
                  </a:cubicBezTo>
                  <a:lnTo>
                    <a:pt x="36457" y="19"/>
                  </a:lnTo>
                  <a:cubicBezTo>
                    <a:pt x="36118" y="7"/>
                    <a:pt x="35778" y="1"/>
                    <a:pt x="35440" y="1"/>
                  </a:cubicBezTo>
                  <a:close/>
                  <a:moveTo>
                    <a:pt x="38481" y="126"/>
                  </a:moveTo>
                  <a:lnTo>
                    <a:pt x="38445" y="626"/>
                  </a:lnTo>
                  <a:cubicBezTo>
                    <a:pt x="39100" y="685"/>
                    <a:pt x="39767" y="757"/>
                    <a:pt x="40422" y="852"/>
                  </a:cubicBezTo>
                  <a:lnTo>
                    <a:pt x="40493" y="352"/>
                  </a:lnTo>
                  <a:cubicBezTo>
                    <a:pt x="39826" y="257"/>
                    <a:pt x="39160" y="185"/>
                    <a:pt x="38481" y="126"/>
                  </a:cubicBezTo>
                  <a:close/>
                  <a:moveTo>
                    <a:pt x="32409" y="138"/>
                  </a:moveTo>
                  <a:cubicBezTo>
                    <a:pt x="31742" y="197"/>
                    <a:pt x="31063" y="269"/>
                    <a:pt x="30397" y="364"/>
                  </a:cubicBezTo>
                  <a:lnTo>
                    <a:pt x="30468" y="864"/>
                  </a:lnTo>
                  <a:cubicBezTo>
                    <a:pt x="31123" y="769"/>
                    <a:pt x="31790" y="697"/>
                    <a:pt x="32456" y="638"/>
                  </a:cubicBezTo>
                  <a:lnTo>
                    <a:pt x="32409" y="138"/>
                  </a:lnTo>
                  <a:close/>
                  <a:moveTo>
                    <a:pt x="42493" y="685"/>
                  </a:moveTo>
                  <a:lnTo>
                    <a:pt x="42398" y="1185"/>
                  </a:lnTo>
                  <a:cubicBezTo>
                    <a:pt x="43041" y="1316"/>
                    <a:pt x="43708" y="1459"/>
                    <a:pt x="44339" y="1626"/>
                  </a:cubicBezTo>
                  <a:lnTo>
                    <a:pt x="44470" y="1138"/>
                  </a:lnTo>
                  <a:cubicBezTo>
                    <a:pt x="43815" y="971"/>
                    <a:pt x="43160" y="816"/>
                    <a:pt x="42493" y="685"/>
                  </a:cubicBezTo>
                  <a:close/>
                  <a:moveTo>
                    <a:pt x="28396" y="709"/>
                  </a:moveTo>
                  <a:cubicBezTo>
                    <a:pt x="27742" y="852"/>
                    <a:pt x="27075" y="1007"/>
                    <a:pt x="26420" y="1173"/>
                  </a:cubicBezTo>
                  <a:lnTo>
                    <a:pt x="26551" y="1662"/>
                  </a:lnTo>
                  <a:cubicBezTo>
                    <a:pt x="27194" y="1495"/>
                    <a:pt x="27849" y="1340"/>
                    <a:pt x="28504" y="1209"/>
                  </a:cubicBezTo>
                  <a:lnTo>
                    <a:pt x="28396" y="709"/>
                  </a:lnTo>
                  <a:close/>
                  <a:moveTo>
                    <a:pt x="46423" y="1709"/>
                  </a:moveTo>
                  <a:lnTo>
                    <a:pt x="46268" y="2186"/>
                  </a:lnTo>
                  <a:cubicBezTo>
                    <a:pt x="46899" y="2388"/>
                    <a:pt x="47530" y="2614"/>
                    <a:pt x="48149" y="2864"/>
                  </a:cubicBezTo>
                  <a:lnTo>
                    <a:pt x="48328" y="2388"/>
                  </a:lnTo>
                  <a:cubicBezTo>
                    <a:pt x="47708" y="2150"/>
                    <a:pt x="47054" y="1912"/>
                    <a:pt x="46423" y="1709"/>
                  </a:cubicBezTo>
                  <a:close/>
                  <a:moveTo>
                    <a:pt x="24479" y="1745"/>
                  </a:moveTo>
                  <a:cubicBezTo>
                    <a:pt x="23836" y="1959"/>
                    <a:pt x="23193" y="2186"/>
                    <a:pt x="22574" y="2436"/>
                  </a:cubicBezTo>
                  <a:lnTo>
                    <a:pt x="22753" y="2900"/>
                  </a:lnTo>
                  <a:cubicBezTo>
                    <a:pt x="23372" y="2662"/>
                    <a:pt x="24003" y="2436"/>
                    <a:pt x="24634" y="2221"/>
                  </a:cubicBezTo>
                  <a:lnTo>
                    <a:pt x="24479" y="1745"/>
                  </a:lnTo>
                  <a:close/>
                  <a:moveTo>
                    <a:pt x="50209" y="3174"/>
                  </a:moveTo>
                  <a:lnTo>
                    <a:pt x="49994" y="3638"/>
                  </a:lnTo>
                  <a:cubicBezTo>
                    <a:pt x="50602" y="3912"/>
                    <a:pt x="51209" y="4210"/>
                    <a:pt x="51792" y="4519"/>
                  </a:cubicBezTo>
                  <a:lnTo>
                    <a:pt x="52030" y="4067"/>
                  </a:lnTo>
                  <a:cubicBezTo>
                    <a:pt x="51435" y="3757"/>
                    <a:pt x="50816" y="3459"/>
                    <a:pt x="50209" y="3174"/>
                  </a:cubicBezTo>
                  <a:close/>
                  <a:moveTo>
                    <a:pt x="20705" y="3221"/>
                  </a:moveTo>
                  <a:cubicBezTo>
                    <a:pt x="20098" y="3507"/>
                    <a:pt x="19491" y="3805"/>
                    <a:pt x="18895" y="4114"/>
                  </a:cubicBezTo>
                  <a:lnTo>
                    <a:pt x="19133" y="4567"/>
                  </a:lnTo>
                  <a:cubicBezTo>
                    <a:pt x="19717" y="4257"/>
                    <a:pt x="20312" y="3960"/>
                    <a:pt x="20919" y="3674"/>
                  </a:cubicBezTo>
                  <a:lnTo>
                    <a:pt x="20705" y="3221"/>
                  </a:lnTo>
                  <a:close/>
                  <a:moveTo>
                    <a:pt x="53793" y="5067"/>
                  </a:moveTo>
                  <a:lnTo>
                    <a:pt x="53531" y="5495"/>
                  </a:lnTo>
                  <a:cubicBezTo>
                    <a:pt x="54102" y="5841"/>
                    <a:pt x="54674" y="6210"/>
                    <a:pt x="55221" y="6579"/>
                  </a:cubicBezTo>
                  <a:lnTo>
                    <a:pt x="55495" y="6162"/>
                  </a:lnTo>
                  <a:cubicBezTo>
                    <a:pt x="54947" y="5781"/>
                    <a:pt x="54364" y="5412"/>
                    <a:pt x="53793" y="5067"/>
                  </a:cubicBezTo>
                  <a:close/>
                  <a:moveTo>
                    <a:pt x="17133" y="5114"/>
                  </a:moveTo>
                  <a:cubicBezTo>
                    <a:pt x="16562" y="5472"/>
                    <a:pt x="15990" y="5841"/>
                    <a:pt x="15431" y="6222"/>
                  </a:cubicBezTo>
                  <a:lnTo>
                    <a:pt x="15716" y="6627"/>
                  </a:lnTo>
                  <a:cubicBezTo>
                    <a:pt x="16264" y="6257"/>
                    <a:pt x="16824" y="5888"/>
                    <a:pt x="17395" y="5543"/>
                  </a:cubicBezTo>
                  <a:lnTo>
                    <a:pt x="17133" y="5114"/>
                  </a:lnTo>
                  <a:close/>
                  <a:moveTo>
                    <a:pt x="57138" y="7353"/>
                  </a:moveTo>
                  <a:lnTo>
                    <a:pt x="56841" y="7758"/>
                  </a:lnTo>
                  <a:cubicBezTo>
                    <a:pt x="57364" y="8162"/>
                    <a:pt x="57888" y="8579"/>
                    <a:pt x="58388" y="9020"/>
                  </a:cubicBezTo>
                  <a:lnTo>
                    <a:pt x="58710" y="8639"/>
                  </a:lnTo>
                  <a:cubicBezTo>
                    <a:pt x="58210" y="8198"/>
                    <a:pt x="57674" y="7770"/>
                    <a:pt x="57138" y="7353"/>
                  </a:cubicBezTo>
                  <a:close/>
                  <a:moveTo>
                    <a:pt x="13799" y="7412"/>
                  </a:moveTo>
                  <a:cubicBezTo>
                    <a:pt x="13264" y="7817"/>
                    <a:pt x="12740" y="8258"/>
                    <a:pt x="12228" y="8698"/>
                  </a:cubicBezTo>
                  <a:lnTo>
                    <a:pt x="12561" y="9079"/>
                  </a:lnTo>
                  <a:cubicBezTo>
                    <a:pt x="13061" y="8639"/>
                    <a:pt x="13573" y="8210"/>
                    <a:pt x="14097" y="7805"/>
                  </a:cubicBezTo>
                  <a:lnTo>
                    <a:pt x="13799" y="7412"/>
                  </a:lnTo>
                  <a:close/>
                  <a:moveTo>
                    <a:pt x="60210" y="10008"/>
                  </a:moveTo>
                  <a:lnTo>
                    <a:pt x="59853" y="10365"/>
                  </a:lnTo>
                  <a:cubicBezTo>
                    <a:pt x="60341" y="10829"/>
                    <a:pt x="60805" y="11306"/>
                    <a:pt x="61258" y="11794"/>
                  </a:cubicBezTo>
                  <a:lnTo>
                    <a:pt x="61627" y="11460"/>
                  </a:lnTo>
                  <a:cubicBezTo>
                    <a:pt x="61162" y="10960"/>
                    <a:pt x="60698" y="10472"/>
                    <a:pt x="60210" y="10008"/>
                  </a:cubicBezTo>
                  <a:close/>
                  <a:moveTo>
                    <a:pt x="10739" y="10067"/>
                  </a:moveTo>
                  <a:cubicBezTo>
                    <a:pt x="10251" y="10544"/>
                    <a:pt x="9775" y="11032"/>
                    <a:pt x="9323" y="11520"/>
                  </a:cubicBezTo>
                  <a:lnTo>
                    <a:pt x="9692" y="11865"/>
                  </a:lnTo>
                  <a:cubicBezTo>
                    <a:pt x="10144" y="11377"/>
                    <a:pt x="10609" y="10889"/>
                    <a:pt x="11085" y="10425"/>
                  </a:cubicBezTo>
                  <a:lnTo>
                    <a:pt x="10739" y="10067"/>
                  </a:lnTo>
                  <a:close/>
                  <a:moveTo>
                    <a:pt x="62948" y="12984"/>
                  </a:moveTo>
                  <a:lnTo>
                    <a:pt x="62567" y="13306"/>
                  </a:lnTo>
                  <a:cubicBezTo>
                    <a:pt x="62984" y="13818"/>
                    <a:pt x="63401" y="14354"/>
                    <a:pt x="63794" y="14889"/>
                  </a:cubicBezTo>
                  <a:lnTo>
                    <a:pt x="64199" y="14592"/>
                  </a:lnTo>
                  <a:cubicBezTo>
                    <a:pt x="63794" y="14044"/>
                    <a:pt x="63377" y="13508"/>
                    <a:pt x="62948" y="12984"/>
                  </a:cubicBezTo>
                  <a:close/>
                  <a:moveTo>
                    <a:pt x="8001" y="13056"/>
                  </a:moveTo>
                  <a:cubicBezTo>
                    <a:pt x="7572" y="13580"/>
                    <a:pt x="7156" y="14116"/>
                    <a:pt x="6763" y="14663"/>
                  </a:cubicBezTo>
                  <a:lnTo>
                    <a:pt x="7168" y="14961"/>
                  </a:lnTo>
                  <a:cubicBezTo>
                    <a:pt x="7561" y="14425"/>
                    <a:pt x="7965" y="13889"/>
                    <a:pt x="8382" y="13377"/>
                  </a:cubicBezTo>
                  <a:lnTo>
                    <a:pt x="8001" y="13056"/>
                  </a:lnTo>
                  <a:close/>
                  <a:moveTo>
                    <a:pt x="65342" y="16259"/>
                  </a:moveTo>
                  <a:lnTo>
                    <a:pt x="64925" y="16533"/>
                  </a:lnTo>
                  <a:cubicBezTo>
                    <a:pt x="65282" y="17092"/>
                    <a:pt x="65627" y="17664"/>
                    <a:pt x="65961" y="18235"/>
                  </a:cubicBezTo>
                  <a:lnTo>
                    <a:pt x="66389" y="17985"/>
                  </a:lnTo>
                  <a:cubicBezTo>
                    <a:pt x="66056" y="17402"/>
                    <a:pt x="65711" y="16818"/>
                    <a:pt x="65342" y="16259"/>
                  </a:cubicBezTo>
                  <a:close/>
                  <a:moveTo>
                    <a:pt x="5620" y="16342"/>
                  </a:moveTo>
                  <a:cubicBezTo>
                    <a:pt x="5251" y="16902"/>
                    <a:pt x="4894" y="17485"/>
                    <a:pt x="4572" y="18080"/>
                  </a:cubicBezTo>
                  <a:lnTo>
                    <a:pt x="5001" y="18318"/>
                  </a:lnTo>
                  <a:cubicBezTo>
                    <a:pt x="5334" y="17747"/>
                    <a:pt x="5679" y="17164"/>
                    <a:pt x="6037" y="16604"/>
                  </a:cubicBezTo>
                  <a:lnTo>
                    <a:pt x="5620" y="16342"/>
                  </a:lnTo>
                  <a:close/>
                  <a:moveTo>
                    <a:pt x="67342" y="19783"/>
                  </a:moveTo>
                  <a:lnTo>
                    <a:pt x="66889" y="19997"/>
                  </a:lnTo>
                  <a:cubicBezTo>
                    <a:pt x="67187" y="20593"/>
                    <a:pt x="67461" y="21200"/>
                    <a:pt x="67723" y="21819"/>
                  </a:cubicBezTo>
                  <a:lnTo>
                    <a:pt x="68187" y="21616"/>
                  </a:lnTo>
                  <a:cubicBezTo>
                    <a:pt x="67925" y="20997"/>
                    <a:pt x="67639" y="20378"/>
                    <a:pt x="67342" y="19783"/>
                  </a:cubicBezTo>
                  <a:close/>
                  <a:moveTo>
                    <a:pt x="3620" y="19866"/>
                  </a:moveTo>
                  <a:cubicBezTo>
                    <a:pt x="3322" y="20473"/>
                    <a:pt x="3036" y="21093"/>
                    <a:pt x="2774" y="21724"/>
                  </a:cubicBezTo>
                  <a:lnTo>
                    <a:pt x="3239" y="21914"/>
                  </a:lnTo>
                  <a:cubicBezTo>
                    <a:pt x="3500" y="21307"/>
                    <a:pt x="3774" y="20688"/>
                    <a:pt x="4072" y="20092"/>
                  </a:cubicBezTo>
                  <a:lnTo>
                    <a:pt x="3620" y="19866"/>
                  </a:lnTo>
                  <a:close/>
                  <a:moveTo>
                    <a:pt x="68925" y="23498"/>
                  </a:moveTo>
                  <a:lnTo>
                    <a:pt x="68449" y="23664"/>
                  </a:lnTo>
                  <a:cubicBezTo>
                    <a:pt x="68675" y="24295"/>
                    <a:pt x="68890" y="24938"/>
                    <a:pt x="69068" y="25569"/>
                  </a:cubicBezTo>
                  <a:lnTo>
                    <a:pt x="69556" y="25426"/>
                  </a:lnTo>
                  <a:cubicBezTo>
                    <a:pt x="69366" y="24784"/>
                    <a:pt x="69152" y="24129"/>
                    <a:pt x="68925" y="23498"/>
                  </a:cubicBezTo>
                  <a:close/>
                  <a:moveTo>
                    <a:pt x="2048" y="23617"/>
                  </a:moveTo>
                  <a:cubicBezTo>
                    <a:pt x="1822" y="24248"/>
                    <a:pt x="1607" y="24891"/>
                    <a:pt x="1417" y="25546"/>
                  </a:cubicBezTo>
                  <a:lnTo>
                    <a:pt x="1905" y="25677"/>
                  </a:lnTo>
                  <a:cubicBezTo>
                    <a:pt x="2084" y="25045"/>
                    <a:pt x="2298" y="24403"/>
                    <a:pt x="2512" y="23783"/>
                  </a:cubicBezTo>
                  <a:lnTo>
                    <a:pt x="2048" y="23617"/>
                  </a:lnTo>
                  <a:close/>
                  <a:moveTo>
                    <a:pt x="70080" y="27391"/>
                  </a:moveTo>
                  <a:lnTo>
                    <a:pt x="69580" y="27498"/>
                  </a:lnTo>
                  <a:cubicBezTo>
                    <a:pt x="69735" y="28141"/>
                    <a:pt x="69866" y="28808"/>
                    <a:pt x="69985" y="29463"/>
                  </a:cubicBezTo>
                  <a:lnTo>
                    <a:pt x="70485" y="29367"/>
                  </a:lnTo>
                  <a:cubicBezTo>
                    <a:pt x="70366" y="28713"/>
                    <a:pt x="70223" y="28046"/>
                    <a:pt x="70080" y="27391"/>
                  </a:cubicBezTo>
                  <a:close/>
                  <a:moveTo>
                    <a:pt x="905" y="27498"/>
                  </a:moveTo>
                  <a:cubicBezTo>
                    <a:pt x="762" y="28153"/>
                    <a:pt x="619" y="28832"/>
                    <a:pt x="512" y="29486"/>
                  </a:cubicBezTo>
                  <a:lnTo>
                    <a:pt x="1012" y="29570"/>
                  </a:lnTo>
                  <a:cubicBezTo>
                    <a:pt x="1119" y="28915"/>
                    <a:pt x="1250" y="28260"/>
                    <a:pt x="1393" y="27617"/>
                  </a:cubicBezTo>
                  <a:lnTo>
                    <a:pt x="905" y="27498"/>
                  </a:lnTo>
                  <a:close/>
                  <a:moveTo>
                    <a:pt x="70771" y="31380"/>
                  </a:moveTo>
                  <a:lnTo>
                    <a:pt x="70271" y="31439"/>
                  </a:lnTo>
                  <a:cubicBezTo>
                    <a:pt x="70342" y="32094"/>
                    <a:pt x="70402" y="32761"/>
                    <a:pt x="70437" y="33427"/>
                  </a:cubicBezTo>
                  <a:lnTo>
                    <a:pt x="70949" y="33392"/>
                  </a:lnTo>
                  <a:cubicBezTo>
                    <a:pt x="70902" y="32725"/>
                    <a:pt x="70842" y="32046"/>
                    <a:pt x="70771" y="31380"/>
                  </a:cubicBezTo>
                  <a:close/>
                  <a:moveTo>
                    <a:pt x="226" y="31499"/>
                  </a:moveTo>
                  <a:cubicBezTo>
                    <a:pt x="155" y="32165"/>
                    <a:pt x="95" y="32844"/>
                    <a:pt x="60" y="33511"/>
                  </a:cubicBezTo>
                  <a:lnTo>
                    <a:pt x="560" y="33547"/>
                  </a:lnTo>
                  <a:cubicBezTo>
                    <a:pt x="595" y="32880"/>
                    <a:pt x="655" y="32213"/>
                    <a:pt x="726" y="31558"/>
                  </a:cubicBezTo>
                  <a:lnTo>
                    <a:pt x="226" y="31499"/>
                  </a:lnTo>
                  <a:close/>
                  <a:moveTo>
                    <a:pt x="70509" y="35428"/>
                  </a:moveTo>
                  <a:lnTo>
                    <a:pt x="70509" y="35499"/>
                  </a:lnTo>
                  <a:cubicBezTo>
                    <a:pt x="70509" y="36166"/>
                    <a:pt x="70485" y="36845"/>
                    <a:pt x="70449" y="37499"/>
                  </a:cubicBezTo>
                  <a:lnTo>
                    <a:pt x="70949" y="37523"/>
                  </a:lnTo>
                  <a:cubicBezTo>
                    <a:pt x="70985" y="36856"/>
                    <a:pt x="71009" y="36178"/>
                    <a:pt x="71009" y="35499"/>
                  </a:cubicBezTo>
                  <a:lnTo>
                    <a:pt x="71009" y="35428"/>
                  </a:lnTo>
                  <a:close/>
                  <a:moveTo>
                    <a:pt x="0" y="35547"/>
                  </a:moveTo>
                  <a:cubicBezTo>
                    <a:pt x="0" y="36214"/>
                    <a:pt x="24" y="36892"/>
                    <a:pt x="60" y="37571"/>
                  </a:cubicBezTo>
                  <a:lnTo>
                    <a:pt x="560" y="37535"/>
                  </a:lnTo>
                  <a:cubicBezTo>
                    <a:pt x="524" y="36880"/>
                    <a:pt x="512" y="36202"/>
                    <a:pt x="500" y="35547"/>
                  </a:cubicBezTo>
                  <a:close/>
                  <a:moveTo>
                    <a:pt x="70283" y="39488"/>
                  </a:moveTo>
                  <a:cubicBezTo>
                    <a:pt x="70199" y="40154"/>
                    <a:pt x="70104" y="40821"/>
                    <a:pt x="69997" y="41464"/>
                  </a:cubicBezTo>
                  <a:lnTo>
                    <a:pt x="70497" y="41559"/>
                  </a:lnTo>
                  <a:cubicBezTo>
                    <a:pt x="70604" y="40893"/>
                    <a:pt x="70699" y="40214"/>
                    <a:pt x="70783" y="39547"/>
                  </a:cubicBezTo>
                  <a:lnTo>
                    <a:pt x="70283" y="39488"/>
                  </a:lnTo>
                  <a:close/>
                  <a:moveTo>
                    <a:pt x="738" y="39535"/>
                  </a:moveTo>
                  <a:lnTo>
                    <a:pt x="238" y="39583"/>
                  </a:lnTo>
                  <a:cubicBezTo>
                    <a:pt x="310" y="40262"/>
                    <a:pt x="405" y="40928"/>
                    <a:pt x="524" y="41595"/>
                  </a:cubicBezTo>
                  <a:lnTo>
                    <a:pt x="1024" y="41512"/>
                  </a:lnTo>
                  <a:cubicBezTo>
                    <a:pt x="905" y="40857"/>
                    <a:pt x="810" y="40190"/>
                    <a:pt x="738" y="39535"/>
                  </a:cubicBezTo>
                  <a:close/>
                  <a:moveTo>
                    <a:pt x="69604" y="43429"/>
                  </a:moveTo>
                  <a:cubicBezTo>
                    <a:pt x="69449" y="44072"/>
                    <a:pt x="69283" y="44726"/>
                    <a:pt x="69092" y="45357"/>
                  </a:cubicBezTo>
                  <a:lnTo>
                    <a:pt x="69580" y="45500"/>
                  </a:lnTo>
                  <a:cubicBezTo>
                    <a:pt x="69771" y="44857"/>
                    <a:pt x="69937" y="44203"/>
                    <a:pt x="70092" y="43548"/>
                  </a:cubicBezTo>
                  <a:lnTo>
                    <a:pt x="69604" y="43429"/>
                  </a:lnTo>
                  <a:close/>
                  <a:moveTo>
                    <a:pt x="1417" y="43464"/>
                  </a:moveTo>
                  <a:lnTo>
                    <a:pt x="929" y="43583"/>
                  </a:lnTo>
                  <a:cubicBezTo>
                    <a:pt x="1084" y="44238"/>
                    <a:pt x="1250" y="44893"/>
                    <a:pt x="1441" y="45536"/>
                  </a:cubicBezTo>
                  <a:lnTo>
                    <a:pt x="1929" y="45393"/>
                  </a:lnTo>
                  <a:cubicBezTo>
                    <a:pt x="1738" y="44762"/>
                    <a:pt x="1572" y="44107"/>
                    <a:pt x="1417" y="43464"/>
                  </a:cubicBezTo>
                  <a:close/>
                  <a:moveTo>
                    <a:pt x="68485" y="47262"/>
                  </a:moveTo>
                  <a:cubicBezTo>
                    <a:pt x="68259" y="47882"/>
                    <a:pt x="68009" y="48513"/>
                    <a:pt x="67747" y="49132"/>
                  </a:cubicBezTo>
                  <a:lnTo>
                    <a:pt x="68211" y="49322"/>
                  </a:lnTo>
                  <a:cubicBezTo>
                    <a:pt x="68473" y="48703"/>
                    <a:pt x="68723" y="48060"/>
                    <a:pt x="68949" y="47429"/>
                  </a:cubicBezTo>
                  <a:lnTo>
                    <a:pt x="68485" y="47262"/>
                  </a:lnTo>
                  <a:close/>
                  <a:moveTo>
                    <a:pt x="2548" y="47298"/>
                  </a:moveTo>
                  <a:lnTo>
                    <a:pt x="2072" y="47465"/>
                  </a:lnTo>
                  <a:cubicBezTo>
                    <a:pt x="2298" y="48096"/>
                    <a:pt x="2548" y="48739"/>
                    <a:pt x="2810" y="49358"/>
                  </a:cubicBezTo>
                  <a:lnTo>
                    <a:pt x="3274" y="49156"/>
                  </a:lnTo>
                  <a:cubicBezTo>
                    <a:pt x="3012" y="48548"/>
                    <a:pt x="2762" y="47917"/>
                    <a:pt x="2548" y="47298"/>
                  </a:cubicBezTo>
                  <a:close/>
                  <a:moveTo>
                    <a:pt x="66925" y="50942"/>
                  </a:moveTo>
                  <a:cubicBezTo>
                    <a:pt x="66627" y="51537"/>
                    <a:pt x="66318" y="52132"/>
                    <a:pt x="65985" y="52716"/>
                  </a:cubicBezTo>
                  <a:lnTo>
                    <a:pt x="66425" y="52966"/>
                  </a:lnTo>
                  <a:cubicBezTo>
                    <a:pt x="66758" y="52382"/>
                    <a:pt x="67080" y="51775"/>
                    <a:pt x="67366" y="51168"/>
                  </a:cubicBezTo>
                  <a:lnTo>
                    <a:pt x="66925" y="50942"/>
                  </a:lnTo>
                  <a:close/>
                  <a:moveTo>
                    <a:pt x="4096" y="50965"/>
                  </a:moveTo>
                  <a:lnTo>
                    <a:pt x="3643" y="51192"/>
                  </a:lnTo>
                  <a:cubicBezTo>
                    <a:pt x="3941" y="51799"/>
                    <a:pt x="4262" y="52394"/>
                    <a:pt x="4596" y="52977"/>
                  </a:cubicBezTo>
                  <a:lnTo>
                    <a:pt x="5036" y="52727"/>
                  </a:lnTo>
                  <a:cubicBezTo>
                    <a:pt x="4703" y="52156"/>
                    <a:pt x="4393" y="51561"/>
                    <a:pt x="4096" y="50965"/>
                  </a:cubicBezTo>
                  <a:close/>
                  <a:moveTo>
                    <a:pt x="64949" y="54430"/>
                  </a:moveTo>
                  <a:cubicBezTo>
                    <a:pt x="64591" y="54990"/>
                    <a:pt x="64210" y="55537"/>
                    <a:pt x="63818" y="56073"/>
                  </a:cubicBezTo>
                  <a:lnTo>
                    <a:pt x="64222" y="56371"/>
                  </a:lnTo>
                  <a:cubicBezTo>
                    <a:pt x="64627" y="55835"/>
                    <a:pt x="65008" y="55263"/>
                    <a:pt x="65377" y="54704"/>
                  </a:cubicBezTo>
                  <a:lnTo>
                    <a:pt x="64949" y="54430"/>
                  </a:lnTo>
                  <a:close/>
                  <a:moveTo>
                    <a:pt x="6072" y="54442"/>
                  </a:moveTo>
                  <a:lnTo>
                    <a:pt x="5644" y="54716"/>
                  </a:lnTo>
                  <a:cubicBezTo>
                    <a:pt x="6013" y="55275"/>
                    <a:pt x="6394" y="55847"/>
                    <a:pt x="6787" y="56383"/>
                  </a:cubicBezTo>
                  <a:lnTo>
                    <a:pt x="7203" y="56085"/>
                  </a:lnTo>
                  <a:cubicBezTo>
                    <a:pt x="6810" y="55549"/>
                    <a:pt x="6429" y="55002"/>
                    <a:pt x="6072" y="54442"/>
                  </a:cubicBezTo>
                  <a:close/>
                  <a:moveTo>
                    <a:pt x="8418" y="57669"/>
                  </a:moveTo>
                  <a:lnTo>
                    <a:pt x="8025" y="57990"/>
                  </a:lnTo>
                  <a:cubicBezTo>
                    <a:pt x="8453" y="58514"/>
                    <a:pt x="8906" y="59026"/>
                    <a:pt x="9358" y="59514"/>
                  </a:cubicBezTo>
                  <a:lnTo>
                    <a:pt x="9727" y="59181"/>
                  </a:lnTo>
                  <a:cubicBezTo>
                    <a:pt x="9275" y="58692"/>
                    <a:pt x="8834" y="58180"/>
                    <a:pt x="8418" y="57669"/>
                  </a:cubicBezTo>
                  <a:close/>
                  <a:moveTo>
                    <a:pt x="62603" y="57657"/>
                  </a:moveTo>
                  <a:cubicBezTo>
                    <a:pt x="62175" y="58169"/>
                    <a:pt x="61734" y="58681"/>
                    <a:pt x="61282" y="59169"/>
                  </a:cubicBezTo>
                  <a:lnTo>
                    <a:pt x="61663" y="59514"/>
                  </a:lnTo>
                  <a:cubicBezTo>
                    <a:pt x="62115" y="59014"/>
                    <a:pt x="62556" y="58502"/>
                    <a:pt x="62984" y="57978"/>
                  </a:cubicBezTo>
                  <a:lnTo>
                    <a:pt x="62603" y="57657"/>
                  </a:lnTo>
                  <a:close/>
                  <a:moveTo>
                    <a:pt x="59889" y="60597"/>
                  </a:moveTo>
                  <a:cubicBezTo>
                    <a:pt x="59412" y="61062"/>
                    <a:pt x="58924" y="61514"/>
                    <a:pt x="58424" y="61955"/>
                  </a:cubicBezTo>
                  <a:lnTo>
                    <a:pt x="58757" y="62336"/>
                  </a:lnTo>
                  <a:cubicBezTo>
                    <a:pt x="59257" y="61895"/>
                    <a:pt x="59758" y="61431"/>
                    <a:pt x="60246" y="60967"/>
                  </a:cubicBezTo>
                  <a:lnTo>
                    <a:pt x="59889" y="60597"/>
                  </a:lnTo>
                  <a:close/>
                  <a:moveTo>
                    <a:pt x="11120" y="60609"/>
                  </a:moveTo>
                  <a:lnTo>
                    <a:pt x="10775" y="60967"/>
                  </a:lnTo>
                  <a:cubicBezTo>
                    <a:pt x="11251" y="61443"/>
                    <a:pt x="11752" y="61907"/>
                    <a:pt x="12263" y="62348"/>
                  </a:cubicBezTo>
                  <a:lnTo>
                    <a:pt x="12597" y="61967"/>
                  </a:lnTo>
                  <a:cubicBezTo>
                    <a:pt x="12097" y="61526"/>
                    <a:pt x="11597" y="61074"/>
                    <a:pt x="11120" y="60609"/>
                  </a:cubicBezTo>
                  <a:close/>
                  <a:moveTo>
                    <a:pt x="56876" y="63217"/>
                  </a:moveTo>
                  <a:cubicBezTo>
                    <a:pt x="56352" y="63622"/>
                    <a:pt x="55805" y="64015"/>
                    <a:pt x="55257" y="64396"/>
                  </a:cubicBezTo>
                  <a:lnTo>
                    <a:pt x="55543" y="64812"/>
                  </a:lnTo>
                  <a:cubicBezTo>
                    <a:pt x="56102" y="64431"/>
                    <a:pt x="56650" y="64026"/>
                    <a:pt x="57186" y="63622"/>
                  </a:cubicBezTo>
                  <a:lnTo>
                    <a:pt x="56876" y="63217"/>
                  </a:lnTo>
                  <a:close/>
                  <a:moveTo>
                    <a:pt x="14145" y="63229"/>
                  </a:moveTo>
                  <a:lnTo>
                    <a:pt x="13835" y="63622"/>
                  </a:lnTo>
                  <a:cubicBezTo>
                    <a:pt x="14371" y="64038"/>
                    <a:pt x="14919" y="64443"/>
                    <a:pt x="15478" y="64824"/>
                  </a:cubicBezTo>
                  <a:lnTo>
                    <a:pt x="15764" y="64407"/>
                  </a:lnTo>
                  <a:cubicBezTo>
                    <a:pt x="15216" y="64026"/>
                    <a:pt x="14669" y="63634"/>
                    <a:pt x="14145" y="63229"/>
                  </a:cubicBezTo>
                  <a:close/>
                  <a:moveTo>
                    <a:pt x="53578" y="65479"/>
                  </a:moveTo>
                  <a:cubicBezTo>
                    <a:pt x="53019" y="65824"/>
                    <a:pt x="52435" y="66146"/>
                    <a:pt x="51840" y="66455"/>
                  </a:cubicBezTo>
                  <a:lnTo>
                    <a:pt x="52078" y="66908"/>
                  </a:lnTo>
                  <a:cubicBezTo>
                    <a:pt x="52673" y="66586"/>
                    <a:pt x="53269" y="66253"/>
                    <a:pt x="53840" y="65908"/>
                  </a:cubicBezTo>
                  <a:lnTo>
                    <a:pt x="53578" y="65479"/>
                  </a:lnTo>
                  <a:close/>
                  <a:moveTo>
                    <a:pt x="17443" y="65491"/>
                  </a:moveTo>
                  <a:lnTo>
                    <a:pt x="17181" y="65920"/>
                  </a:lnTo>
                  <a:cubicBezTo>
                    <a:pt x="17764" y="66265"/>
                    <a:pt x="18348" y="66598"/>
                    <a:pt x="18943" y="66920"/>
                  </a:cubicBezTo>
                  <a:lnTo>
                    <a:pt x="19181" y="66467"/>
                  </a:lnTo>
                  <a:cubicBezTo>
                    <a:pt x="18598" y="66158"/>
                    <a:pt x="18014" y="65824"/>
                    <a:pt x="17443" y="65491"/>
                  </a:cubicBezTo>
                  <a:close/>
                  <a:moveTo>
                    <a:pt x="50054" y="67336"/>
                  </a:moveTo>
                  <a:cubicBezTo>
                    <a:pt x="49459" y="67622"/>
                    <a:pt x="48840" y="67884"/>
                    <a:pt x="48220" y="68122"/>
                  </a:cubicBezTo>
                  <a:lnTo>
                    <a:pt x="48399" y="68587"/>
                  </a:lnTo>
                  <a:cubicBezTo>
                    <a:pt x="49030" y="68348"/>
                    <a:pt x="49649" y="68075"/>
                    <a:pt x="50268" y="67801"/>
                  </a:cubicBezTo>
                  <a:lnTo>
                    <a:pt x="50054" y="67336"/>
                  </a:lnTo>
                  <a:close/>
                  <a:moveTo>
                    <a:pt x="20979" y="67348"/>
                  </a:moveTo>
                  <a:lnTo>
                    <a:pt x="20765" y="67813"/>
                  </a:lnTo>
                  <a:cubicBezTo>
                    <a:pt x="21384" y="68086"/>
                    <a:pt x="22015" y="68360"/>
                    <a:pt x="22646" y="68598"/>
                  </a:cubicBezTo>
                  <a:lnTo>
                    <a:pt x="22824" y="68134"/>
                  </a:lnTo>
                  <a:cubicBezTo>
                    <a:pt x="22205" y="67896"/>
                    <a:pt x="21586" y="67634"/>
                    <a:pt x="20979" y="67348"/>
                  </a:cubicBezTo>
                  <a:close/>
                  <a:moveTo>
                    <a:pt x="46339" y="68789"/>
                  </a:moveTo>
                  <a:cubicBezTo>
                    <a:pt x="45708" y="68991"/>
                    <a:pt x="45065" y="69182"/>
                    <a:pt x="44422" y="69360"/>
                  </a:cubicBezTo>
                  <a:lnTo>
                    <a:pt x="44541" y="69837"/>
                  </a:lnTo>
                  <a:cubicBezTo>
                    <a:pt x="45196" y="69670"/>
                    <a:pt x="45851" y="69480"/>
                    <a:pt x="46494" y="69265"/>
                  </a:cubicBezTo>
                  <a:lnTo>
                    <a:pt x="46339" y="68789"/>
                  </a:lnTo>
                  <a:close/>
                  <a:moveTo>
                    <a:pt x="24706" y="68801"/>
                  </a:moveTo>
                  <a:lnTo>
                    <a:pt x="24551" y="69277"/>
                  </a:lnTo>
                  <a:cubicBezTo>
                    <a:pt x="25194" y="69491"/>
                    <a:pt x="25849" y="69682"/>
                    <a:pt x="26503" y="69849"/>
                  </a:cubicBezTo>
                  <a:lnTo>
                    <a:pt x="26622" y="69360"/>
                  </a:lnTo>
                  <a:cubicBezTo>
                    <a:pt x="25991" y="69194"/>
                    <a:pt x="25337" y="69003"/>
                    <a:pt x="24706" y="68801"/>
                  </a:cubicBezTo>
                  <a:close/>
                  <a:moveTo>
                    <a:pt x="28575" y="69813"/>
                  </a:moveTo>
                  <a:lnTo>
                    <a:pt x="28480" y="70313"/>
                  </a:lnTo>
                  <a:cubicBezTo>
                    <a:pt x="29135" y="70444"/>
                    <a:pt x="29801" y="70551"/>
                    <a:pt x="30468" y="70646"/>
                  </a:cubicBezTo>
                  <a:lnTo>
                    <a:pt x="30540" y="70146"/>
                  </a:lnTo>
                  <a:cubicBezTo>
                    <a:pt x="29885" y="70063"/>
                    <a:pt x="29218" y="69944"/>
                    <a:pt x="28575" y="69813"/>
                  </a:cubicBezTo>
                  <a:close/>
                  <a:moveTo>
                    <a:pt x="42470" y="69801"/>
                  </a:moveTo>
                  <a:cubicBezTo>
                    <a:pt x="41827" y="69932"/>
                    <a:pt x="41160" y="70051"/>
                    <a:pt x="40505" y="70146"/>
                  </a:cubicBezTo>
                  <a:lnTo>
                    <a:pt x="40577" y="70646"/>
                  </a:lnTo>
                  <a:cubicBezTo>
                    <a:pt x="41243" y="70551"/>
                    <a:pt x="41910" y="70432"/>
                    <a:pt x="42577" y="70301"/>
                  </a:cubicBezTo>
                  <a:lnTo>
                    <a:pt x="42470" y="69801"/>
                  </a:lnTo>
                  <a:close/>
                  <a:moveTo>
                    <a:pt x="32528" y="70372"/>
                  </a:moveTo>
                  <a:lnTo>
                    <a:pt x="32492" y="70873"/>
                  </a:lnTo>
                  <a:cubicBezTo>
                    <a:pt x="33159" y="70932"/>
                    <a:pt x="33838" y="70968"/>
                    <a:pt x="34516" y="70992"/>
                  </a:cubicBezTo>
                  <a:lnTo>
                    <a:pt x="34528" y="70492"/>
                  </a:lnTo>
                  <a:cubicBezTo>
                    <a:pt x="33861" y="70468"/>
                    <a:pt x="33183" y="70432"/>
                    <a:pt x="32528" y="70372"/>
                  </a:cubicBezTo>
                  <a:close/>
                  <a:moveTo>
                    <a:pt x="38517" y="70372"/>
                  </a:moveTo>
                  <a:cubicBezTo>
                    <a:pt x="37862" y="70432"/>
                    <a:pt x="37183" y="70468"/>
                    <a:pt x="36528" y="70480"/>
                  </a:cubicBezTo>
                  <a:lnTo>
                    <a:pt x="36540" y="70992"/>
                  </a:lnTo>
                  <a:cubicBezTo>
                    <a:pt x="37207" y="70968"/>
                    <a:pt x="37898" y="70932"/>
                    <a:pt x="38564" y="70873"/>
                  </a:cubicBezTo>
                  <a:lnTo>
                    <a:pt x="38517" y="70372"/>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37;p34">
              <a:extLst>
                <a:ext uri="{FF2B5EF4-FFF2-40B4-BE49-F238E27FC236}">
                  <a16:creationId xmlns:a16="http://schemas.microsoft.com/office/drawing/2014/main" id="{CC598355-2CDA-12B8-C40B-6E7D1EEA5768}"/>
                </a:ext>
              </a:extLst>
            </p:cNvPr>
            <p:cNvSpPr/>
            <p:nvPr/>
          </p:nvSpPr>
          <p:spPr>
            <a:xfrm>
              <a:off x="4772514" y="3331247"/>
              <a:ext cx="114025" cy="114025"/>
            </a:xfrm>
            <a:custGeom>
              <a:avLst/>
              <a:gdLst/>
              <a:ahLst/>
              <a:cxnLst/>
              <a:rect l="l" t="t" r="r" b="b"/>
              <a:pathLst>
                <a:path w="4561" h="4561" extrusionOk="0">
                  <a:moveTo>
                    <a:pt x="2286" y="0"/>
                  </a:moveTo>
                  <a:cubicBezTo>
                    <a:pt x="1024" y="0"/>
                    <a:pt x="0" y="1024"/>
                    <a:pt x="0" y="2274"/>
                  </a:cubicBezTo>
                  <a:cubicBezTo>
                    <a:pt x="0" y="3536"/>
                    <a:pt x="1024" y="4560"/>
                    <a:pt x="2286" y="4560"/>
                  </a:cubicBezTo>
                  <a:cubicBezTo>
                    <a:pt x="3536" y="4560"/>
                    <a:pt x="4560" y="3536"/>
                    <a:pt x="4560" y="2274"/>
                  </a:cubicBezTo>
                  <a:cubicBezTo>
                    <a:pt x="4560" y="1024"/>
                    <a:pt x="3536" y="0"/>
                    <a:pt x="22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38;p34">
              <a:extLst>
                <a:ext uri="{FF2B5EF4-FFF2-40B4-BE49-F238E27FC236}">
                  <a16:creationId xmlns:a16="http://schemas.microsoft.com/office/drawing/2014/main" id="{2721EB8A-4385-DB6F-0308-A5F2E00FC8CF}"/>
                </a:ext>
              </a:extLst>
            </p:cNvPr>
            <p:cNvSpPr/>
            <p:nvPr/>
          </p:nvSpPr>
          <p:spPr>
            <a:xfrm>
              <a:off x="3472965" y="2834800"/>
              <a:ext cx="114025" cy="114025"/>
            </a:xfrm>
            <a:custGeom>
              <a:avLst/>
              <a:gdLst/>
              <a:ahLst/>
              <a:cxnLst/>
              <a:rect l="l" t="t" r="r" b="b"/>
              <a:pathLst>
                <a:path w="4561" h="4561" extrusionOk="0">
                  <a:moveTo>
                    <a:pt x="2274" y="0"/>
                  </a:moveTo>
                  <a:cubicBezTo>
                    <a:pt x="1012" y="0"/>
                    <a:pt x="0" y="1024"/>
                    <a:pt x="0" y="2274"/>
                  </a:cubicBezTo>
                  <a:cubicBezTo>
                    <a:pt x="0" y="3536"/>
                    <a:pt x="1012" y="4560"/>
                    <a:pt x="2274" y="4560"/>
                  </a:cubicBezTo>
                  <a:cubicBezTo>
                    <a:pt x="3537" y="4560"/>
                    <a:pt x="4560" y="3536"/>
                    <a:pt x="4560" y="2274"/>
                  </a:cubicBezTo>
                  <a:cubicBezTo>
                    <a:pt x="4560" y="1024"/>
                    <a:pt x="3537" y="0"/>
                    <a:pt x="2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39;p34">
              <a:extLst>
                <a:ext uri="{FF2B5EF4-FFF2-40B4-BE49-F238E27FC236}">
                  <a16:creationId xmlns:a16="http://schemas.microsoft.com/office/drawing/2014/main" id="{C5F5CAAB-20E1-02A7-0769-F31257AC26D1}"/>
                </a:ext>
              </a:extLst>
            </p:cNvPr>
            <p:cNvSpPr/>
            <p:nvPr/>
          </p:nvSpPr>
          <p:spPr>
            <a:xfrm>
              <a:off x="3550816" y="2919000"/>
              <a:ext cx="375075" cy="25"/>
            </a:xfrm>
            <a:custGeom>
              <a:avLst/>
              <a:gdLst/>
              <a:ahLst/>
              <a:cxnLst/>
              <a:rect l="l" t="t" r="r" b="b"/>
              <a:pathLst>
                <a:path w="15003" h="1" fill="none" extrusionOk="0">
                  <a:moveTo>
                    <a:pt x="15002" y="0"/>
                  </a:moveTo>
                  <a:lnTo>
                    <a:pt x="0" y="0"/>
                  </a:lnTo>
                </a:path>
              </a:pathLst>
            </a:custGeom>
            <a:noFill/>
            <a:ln w="2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40;p34">
              <a:extLst>
                <a:ext uri="{FF2B5EF4-FFF2-40B4-BE49-F238E27FC236}">
                  <a16:creationId xmlns:a16="http://schemas.microsoft.com/office/drawing/2014/main" id="{E9872B7E-B5A4-DDD3-8EC9-2D7D52E9FDBD}"/>
                </a:ext>
              </a:extLst>
            </p:cNvPr>
            <p:cNvSpPr/>
            <p:nvPr/>
          </p:nvSpPr>
          <p:spPr>
            <a:xfrm>
              <a:off x="5245300" y="2774375"/>
              <a:ext cx="375050" cy="25"/>
            </a:xfrm>
            <a:custGeom>
              <a:avLst/>
              <a:gdLst/>
              <a:ahLst/>
              <a:cxnLst/>
              <a:rect l="l" t="t" r="r" b="b"/>
              <a:pathLst>
                <a:path w="15002" h="1" fill="none" extrusionOk="0">
                  <a:moveTo>
                    <a:pt x="0" y="0"/>
                  </a:moveTo>
                  <a:lnTo>
                    <a:pt x="15002" y="0"/>
                  </a:lnTo>
                </a:path>
              </a:pathLst>
            </a:custGeom>
            <a:noFill/>
            <a:ln w="2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41;p34">
              <a:extLst>
                <a:ext uri="{FF2B5EF4-FFF2-40B4-BE49-F238E27FC236}">
                  <a16:creationId xmlns:a16="http://schemas.microsoft.com/office/drawing/2014/main" id="{C736C7FD-D751-3B5E-237C-DF6375ACF2E4}"/>
                </a:ext>
              </a:extLst>
            </p:cNvPr>
            <p:cNvSpPr/>
            <p:nvPr/>
          </p:nvSpPr>
          <p:spPr>
            <a:xfrm>
              <a:off x="5563175" y="2708000"/>
              <a:ext cx="114025" cy="114025"/>
            </a:xfrm>
            <a:custGeom>
              <a:avLst/>
              <a:gdLst/>
              <a:ahLst/>
              <a:cxnLst/>
              <a:rect l="l" t="t" r="r" b="b"/>
              <a:pathLst>
                <a:path w="4561" h="4561" extrusionOk="0">
                  <a:moveTo>
                    <a:pt x="2287" y="0"/>
                  </a:moveTo>
                  <a:cubicBezTo>
                    <a:pt x="1025" y="0"/>
                    <a:pt x="1" y="1024"/>
                    <a:pt x="1" y="2274"/>
                  </a:cubicBezTo>
                  <a:cubicBezTo>
                    <a:pt x="1" y="3536"/>
                    <a:pt x="1025" y="4560"/>
                    <a:pt x="2287" y="4560"/>
                  </a:cubicBezTo>
                  <a:cubicBezTo>
                    <a:pt x="3549" y="4560"/>
                    <a:pt x="4561" y="3536"/>
                    <a:pt x="4561" y="2274"/>
                  </a:cubicBezTo>
                  <a:cubicBezTo>
                    <a:pt x="4561" y="1024"/>
                    <a:pt x="3549" y="0"/>
                    <a:pt x="22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543;p34">
              <a:extLst>
                <a:ext uri="{FF2B5EF4-FFF2-40B4-BE49-F238E27FC236}">
                  <a16:creationId xmlns:a16="http://schemas.microsoft.com/office/drawing/2014/main" id="{21E6ECAB-445B-3941-A3C6-FA0CB98AF150}"/>
                </a:ext>
              </a:extLst>
            </p:cNvPr>
            <p:cNvGrpSpPr/>
            <p:nvPr/>
          </p:nvGrpSpPr>
          <p:grpSpPr>
            <a:xfrm>
              <a:off x="4129675" y="2371050"/>
              <a:ext cx="888825" cy="812925"/>
              <a:chOff x="4129675" y="2371050"/>
              <a:chExt cx="888825" cy="812925"/>
            </a:xfrm>
          </p:grpSpPr>
          <p:grpSp>
            <p:nvGrpSpPr>
              <p:cNvPr id="188" name="Google Shape;1546;p34">
                <a:extLst>
                  <a:ext uri="{FF2B5EF4-FFF2-40B4-BE49-F238E27FC236}">
                    <a16:creationId xmlns:a16="http://schemas.microsoft.com/office/drawing/2014/main" id="{C8A5F893-45C0-A37B-5583-F06693E34E15}"/>
                  </a:ext>
                </a:extLst>
              </p:cNvPr>
              <p:cNvGrpSpPr/>
              <p:nvPr/>
            </p:nvGrpSpPr>
            <p:grpSpPr>
              <a:xfrm>
                <a:off x="4129675" y="2371050"/>
                <a:ext cx="422100" cy="812925"/>
                <a:chOff x="4129675" y="2371050"/>
                <a:chExt cx="422100" cy="812925"/>
              </a:xfrm>
            </p:grpSpPr>
            <p:sp>
              <p:nvSpPr>
                <p:cNvPr id="189" name="Google Shape;1547;p34">
                  <a:extLst>
                    <a:ext uri="{FF2B5EF4-FFF2-40B4-BE49-F238E27FC236}">
                      <a16:creationId xmlns:a16="http://schemas.microsoft.com/office/drawing/2014/main" id="{B9D803E1-C1C2-C02F-B403-F0D00B2AE4FF}"/>
                    </a:ext>
                  </a:extLst>
                </p:cNvPr>
                <p:cNvSpPr/>
                <p:nvPr/>
              </p:nvSpPr>
              <p:spPr>
                <a:xfrm>
                  <a:off x="4355000" y="2516900"/>
                  <a:ext cx="196775" cy="247975"/>
                </a:xfrm>
                <a:custGeom>
                  <a:avLst/>
                  <a:gdLst/>
                  <a:ahLst/>
                  <a:cxnLst/>
                  <a:rect l="l" t="t" r="r" b="b"/>
                  <a:pathLst>
                    <a:path w="7871" h="9919" fill="none" extrusionOk="0">
                      <a:moveTo>
                        <a:pt x="7871" y="0"/>
                      </a:moveTo>
                      <a:cubicBezTo>
                        <a:pt x="7871" y="0"/>
                        <a:pt x="0" y="477"/>
                        <a:pt x="2203" y="991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48;p34">
                  <a:extLst>
                    <a:ext uri="{FF2B5EF4-FFF2-40B4-BE49-F238E27FC236}">
                      <a16:creationId xmlns:a16="http://schemas.microsoft.com/office/drawing/2014/main" id="{E3820BC0-FA53-1A14-5350-C59971840433}"/>
                    </a:ext>
                  </a:extLst>
                </p:cNvPr>
                <p:cNvSpPr/>
                <p:nvPr/>
              </p:nvSpPr>
              <p:spPr>
                <a:xfrm>
                  <a:off x="4422875" y="2371050"/>
                  <a:ext cx="128300" cy="121175"/>
                </a:xfrm>
                <a:custGeom>
                  <a:avLst/>
                  <a:gdLst/>
                  <a:ahLst/>
                  <a:cxnLst/>
                  <a:rect l="l" t="t" r="r" b="b"/>
                  <a:pathLst>
                    <a:path w="5132" h="4847" fill="none" extrusionOk="0">
                      <a:moveTo>
                        <a:pt x="0" y="1524"/>
                      </a:moveTo>
                      <a:cubicBezTo>
                        <a:pt x="0" y="1524"/>
                        <a:pt x="5132" y="0"/>
                        <a:pt x="5132" y="4846"/>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49;p34">
                  <a:extLst>
                    <a:ext uri="{FF2B5EF4-FFF2-40B4-BE49-F238E27FC236}">
                      <a16:creationId xmlns:a16="http://schemas.microsoft.com/office/drawing/2014/main" id="{7382CA51-75BA-7882-DDD0-DFDDB49ED2B4}"/>
                    </a:ext>
                  </a:extLst>
                </p:cNvPr>
                <p:cNvSpPr/>
                <p:nvPr/>
              </p:nvSpPr>
              <p:spPr>
                <a:xfrm>
                  <a:off x="4294575" y="2389500"/>
                  <a:ext cx="42000" cy="102725"/>
                </a:xfrm>
                <a:custGeom>
                  <a:avLst/>
                  <a:gdLst/>
                  <a:ahLst/>
                  <a:cxnLst/>
                  <a:rect l="l" t="t" r="r" b="b"/>
                  <a:pathLst>
                    <a:path w="1680" h="4109" fill="none" extrusionOk="0">
                      <a:moveTo>
                        <a:pt x="1" y="0"/>
                      </a:moveTo>
                      <a:cubicBezTo>
                        <a:pt x="1" y="0"/>
                        <a:pt x="1" y="2334"/>
                        <a:pt x="1679" y="410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550;p34">
                  <a:extLst>
                    <a:ext uri="{FF2B5EF4-FFF2-40B4-BE49-F238E27FC236}">
                      <a16:creationId xmlns:a16="http://schemas.microsoft.com/office/drawing/2014/main" id="{92DE25FC-94B2-B7F3-8DC0-1416458DA329}"/>
                    </a:ext>
                  </a:extLst>
                </p:cNvPr>
                <p:cNvSpPr/>
                <p:nvPr/>
              </p:nvSpPr>
              <p:spPr>
                <a:xfrm>
                  <a:off x="4129675" y="2529100"/>
                  <a:ext cx="250950" cy="72950"/>
                </a:xfrm>
                <a:custGeom>
                  <a:avLst/>
                  <a:gdLst/>
                  <a:ahLst/>
                  <a:cxnLst/>
                  <a:rect l="l" t="t" r="r" b="b"/>
                  <a:pathLst>
                    <a:path w="10038" h="2918" fill="none" extrusionOk="0">
                      <a:moveTo>
                        <a:pt x="0" y="2263"/>
                      </a:moveTo>
                      <a:cubicBezTo>
                        <a:pt x="2858" y="0"/>
                        <a:pt x="5632" y="2917"/>
                        <a:pt x="5632" y="2917"/>
                      </a:cubicBezTo>
                      <a:cubicBezTo>
                        <a:pt x="5632" y="2917"/>
                        <a:pt x="6227" y="322"/>
                        <a:pt x="10037" y="1405"/>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551;p34">
                  <a:extLst>
                    <a:ext uri="{FF2B5EF4-FFF2-40B4-BE49-F238E27FC236}">
                      <a16:creationId xmlns:a16="http://schemas.microsoft.com/office/drawing/2014/main" id="{3707F3BB-220C-599A-6ED0-C4AD18B94DF9}"/>
                    </a:ext>
                  </a:extLst>
                </p:cNvPr>
                <p:cNvSpPr/>
                <p:nvPr/>
              </p:nvSpPr>
              <p:spPr>
                <a:xfrm>
                  <a:off x="4183250" y="2786875"/>
                  <a:ext cx="132175" cy="244400"/>
                </a:xfrm>
                <a:custGeom>
                  <a:avLst/>
                  <a:gdLst/>
                  <a:ahLst/>
                  <a:cxnLst/>
                  <a:rect l="l" t="t" r="r" b="b"/>
                  <a:pathLst>
                    <a:path w="5287" h="9776" fill="none" extrusionOk="0">
                      <a:moveTo>
                        <a:pt x="24" y="9775"/>
                      </a:moveTo>
                      <a:cubicBezTo>
                        <a:pt x="24" y="9775"/>
                        <a:pt x="1" y="4894"/>
                        <a:pt x="3787" y="5370"/>
                      </a:cubicBezTo>
                      <a:cubicBezTo>
                        <a:pt x="3787" y="5370"/>
                        <a:pt x="1822" y="2691"/>
                        <a:pt x="5287"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552;p34">
                  <a:extLst>
                    <a:ext uri="{FF2B5EF4-FFF2-40B4-BE49-F238E27FC236}">
                      <a16:creationId xmlns:a16="http://schemas.microsoft.com/office/drawing/2014/main" id="{A799C02C-BA07-B212-54B1-E80D913BBC82}"/>
                    </a:ext>
                  </a:extLst>
                </p:cNvPr>
                <p:cNvSpPr/>
                <p:nvPr/>
              </p:nvSpPr>
              <p:spPr>
                <a:xfrm>
                  <a:off x="4255875" y="3031250"/>
                  <a:ext cx="58675" cy="152725"/>
                </a:xfrm>
                <a:custGeom>
                  <a:avLst/>
                  <a:gdLst/>
                  <a:ahLst/>
                  <a:cxnLst/>
                  <a:rect l="l" t="t" r="r" b="b"/>
                  <a:pathLst>
                    <a:path w="2347" h="6109" fill="none" extrusionOk="0">
                      <a:moveTo>
                        <a:pt x="2346" y="0"/>
                      </a:moveTo>
                      <a:cubicBezTo>
                        <a:pt x="2346" y="0"/>
                        <a:pt x="1" y="2536"/>
                        <a:pt x="1549" y="610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553;p34">
                  <a:extLst>
                    <a:ext uri="{FF2B5EF4-FFF2-40B4-BE49-F238E27FC236}">
                      <a16:creationId xmlns:a16="http://schemas.microsoft.com/office/drawing/2014/main" id="{589DA9BC-35C6-2660-326A-6C98CC25A759}"/>
                    </a:ext>
                  </a:extLst>
                </p:cNvPr>
                <p:cNvSpPr/>
                <p:nvPr/>
              </p:nvSpPr>
              <p:spPr>
                <a:xfrm>
                  <a:off x="4380600" y="3020525"/>
                  <a:ext cx="170575" cy="102425"/>
                </a:xfrm>
                <a:custGeom>
                  <a:avLst/>
                  <a:gdLst/>
                  <a:ahLst/>
                  <a:cxnLst/>
                  <a:rect l="l" t="t" r="r" b="b"/>
                  <a:pathLst>
                    <a:path w="6823" h="4097" fill="none" extrusionOk="0">
                      <a:moveTo>
                        <a:pt x="6823" y="429"/>
                      </a:moveTo>
                      <a:cubicBezTo>
                        <a:pt x="3227" y="1"/>
                        <a:pt x="1691" y="3489"/>
                        <a:pt x="1691" y="3489"/>
                      </a:cubicBezTo>
                      <a:cubicBezTo>
                        <a:pt x="1691" y="3489"/>
                        <a:pt x="739" y="3072"/>
                        <a:pt x="0" y="4096"/>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554;p34">
                  <a:extLst>
                    <a:ext uri="{FF2B5EF4-FFF2-40B4-BE49-F238E27FC236}">
                      <a16:creationId xmlns:a16="http://schemas.microsoft.com/office/drawing/2014/main" id="{77307017-DEE1-A868-06C0-8DCEA39A2C40}"/>
                    </a:ext>
                  </a:extLst>
                </p:cNvPr>
                <p:cNvSpPr/>
                <p:nvPr/>
              </p:nvSpPr>
              <p:spPr>
                <a:xfrm>
                  <a:off x="4249625" y="2682700"/>
                  <a:ext cx="150650" cy="84550"/>
                </a:xfrm>
                <a:custGeom>
                  <a:avLst/>
                  <a:gdLst/>
                  <a:ahLst/>
                  <a:cxnLst/>
                  <a:rect l="l" t="t" r="r" b="b"/>
                  <a:pathLst>
                    <a:path w="6026" h="3382" fill="none" extrusionOk="0">
                      <a:moveTo>
                        <a:pt x="6025" y="0"/>
                      </a:moveTo>
                      <a:cubicBezTo>
                        <a:pt x="6025" y="0"/>
                        <a:pt x="2394" y="3381"/>
                        <a:pt x="1"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555;p34">
                  <a:extLst>
                    <a:ext uri="{FF2B5EF4-FFF2-40B4-BE49-F238E27FC236}">
                      <a16:creationId xmlns:a16="http://schemas.microsoft.com/office/drawing/2014/main" id="{41DDC81A-7F4B-9E7A-72C1-2024F5F26028}"/>
                    </a:ext>
                  </a:extLst>
                </p:cNvPr>
                <p:cNvSpPr/>
                <p:nvPr/>
              </p:nvSpPr>
              <p:spPr>
                <a:xfrm>
                  <a:off x="4400250" y="2834800"/>
                  <a:ext cx="150925" cy="74425"/>
                </a:xfrm>
                <a:custGeom>
                  <a:avLst/>
                  <a:gdLst/>
                  <a:ahLst/>
                  <a:cxnLst/>
                  <a:rect l="l" t="t" r="r" b="b"/>
                  <a:pathLst>
                    <a:path w="6037" h="2977" fill="none" extrusionOk="0">
                      <a:moveTo>
                        <a:pt x="0" y="965"/>
                      </a:moveTo>
                      <a:cubicBezTo>
                        <a:pt x="0" y="965"/>
                        <a:pt x="3763" y="0"/>
                        <a:pt x="6037" y="2977"/>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558;p34">
                <a:extLst>
                  <a:ext uri="{FF2B5EF4-FFF2-40B4-BE49-F238E27FC236}">
                    <a16:creationId xmlns:a16="http://schemas.microsoft.com/office/drawing/2014/main" id="{18A790ED-8889-A765-597A-AD850CF1D7FA}"/>
                  </a:ext>
                </a:extLst>
              </p:cNvPr>
              <p:cNvGrpSpPr/>
              <p:nvPr/>
            </p:nvGrpSpPr>
            <p:grpSpPr>
              <a:xfrm>
                <a:off x="4596400" y="2371050"/>
                <a:ext cx="422100" cy="812925"/>
                <a:chOff x="4596400" y="2371050"/>
                <a:chExt cx="422100" cy="812925"/>
              </a:xfrm>
            </p:grpSpPr>
            <p:sp>
              <p:nvSpPr>
                <p:cNvPr id="178" name="Google Shape;1559;p34">
                  <a:extLst>
                    <a:ext uri="{FF2B5EF4-FFF2-40B4-BE49-F238E27FC236}">
                      <a16:creationId xmlns:a16="http://schemas.microsoft.com/office/drawing/2014/main" id="{5C1911C9-0488-7B30-8FED-348941F9F295}"/>
                    </a:ext>
                  </a:extLst>
                </p:cNvPr>
                <p:cNvSpPr/>
                <p:nvPr/>
              </p:nvSpPr>
              <p:spPr>
                <a:xfrm>
                  <a:off x="4596400" y="2516900"/>
                  <a:ext cx="196775" cy="247975"/>
                </a:xfrm>
                <a:custGeom>
                  <a:avLst/>
                  <a:gdLst/>
                  <a:ahLst/>
                  <a:cxnLst/>
                  <a:rect l="l" t="t" r="r" b="b"/>
                  <a:pathLst>
                    <a:path w="7871" h="9919" fill="none" extrusionOk="0">
                      <a:moveTo>
                        <a:pt x="0" y="0"/>
                      </a:moveTo>
                      <a:cubicBezTo>
                        <a:pt x="0" y="0"/>
                        <a:pt x="7871" y="477"/>
                        <a:pt x="5668" y="991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60;p34">
                  <a:extLst>
                    <a:ext uri="{FF2B5EF4-FFF2-40B4-BE49-F238E27FC236}">
                      <a16:creationId xmlns:a16="http://schemas.microsoft.com/office/drawing/2014/main" id="{50BFFBA5-40C9-B7EE-26D1-4CBDA9870CC9}"/>
                    </a:ext>
                  </a:extLst>
                </p:cNvPr>
                <p:cNvSpPr/>
                <p:nvPr/>
              </p:nvSpPr>
              <p:spPr>
                <a:xfrm>
                  <a:off x="4597000" y="2371050"/>
                  <a:ext cx="128300" cy="121175"/>
                </a:xfrm>
                <a:custGeom>
                  <a:avLst/>
                  <a:gdLst/>
                  <a:ahLst/>
                  <a:cxnLst/>
                  <a:rect l="l" t="t" r="r" b="b"/>
                  <a:pathLst>
                    <a:path w="5132" h="4847" fill="none" extrusionOk="0">
                      <a:moveTo>
                        <a:pt x="5132" y="1524"/>
                      </a:moveTo>
                      <a:cubicBezTo>
                        <a:pt x="5132" y="1524"/>
                        <a:pt x="0" y="0"/>
                        <a:pt x="0" y="4846"/>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61;p34">
                  <a:extLst>
                    <a:ext uri="{FF2B5EF4-FFF2-40B4-BE49-F238E27FC236}">
                      <a16:creationId xmlns:a16="http://schemas.microsoft.com/office/drawing/2014/main" id="{2DF10263-CC3A-2D8F-B586-F158B7EB2E02}"/>
                    </a:ext>
                  </a:extLst>
                </p:cNvPr>
                <p:cNvSpPr/>
                <p:nvPr/>
              </p:nvSpPr>
              <p:spPr>
                <a:xfrm>
                  <a:off x="4811600" y="2389500"/>
                  <a:ext cx="42000" cy="102725"/>
                </a:xfrm>
                <a:custGeom>
                  <a:avLst/>
                  <a:gdLst/>
                  <a:ahLst/>
                  <a:cxnLst/>
                  <a:rect l="l" t="t" r="r" b="b"/>
                  <a:pathLst>
                    <a:path w="1680" h="4109" fill="none" extrusionOk="0">
                      <a:moveTo>
                        <a:pt x="1679" y="0"/>
                      </a:moveTo>
                      <a:cubicBezTo>
                        <a:pt x="1679" y="0"/>
                        <a:pt x="1679" y="2334"/>
                        <a:pt x="1" y="410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62;p34">
                  <a:extLst>
                    <a:ext uri="{FF2B5EF4-FFF2-40B4-BE49-F238E27FC236}">
                      <a16:creationId xmlns:a16="http://schemas.microsoft.com/office/drawing/2014/main" id="{95A58D8C-4DF9-F325-F70B-164FFCA3FC9B}"/>
                    </a:ext>
                  </a:extLst>
                </p:cNvPr>
                <p:cNvSpPr/>
                <p:nvPr/>
              </p:nvSpPr>
              <p:spPr>
                <a:xfrm>
                  <a:off x="4767550" y="2529100"/>
                  <a:ext cx="250950" cy="72950"/>
                </a:xfrm>
                <a:custGeom>
                  <a:avLst/>
                  <a:gdLst/>
                  <a:ahLst/>
                  <a:cxnLst/>
                  <a:rect l="l" t="t" r="r" b="b"/>
                  <a:pathLst>
                    <a:path w="10038" h="2918" fill="none" extrusionOk="0">
                      <a:moveTo>
                        <a:pt x="10038" y="2263"/>
                      </a:moveTo>
                      <a:cubicBezTo>
                        <a:pt x="7180" y="0"/>
                        <a:pt x="4406" y="2917"/>
                        <a:pt x="4406" y="2917"/>
                      </a:cubicBezTo>
                      <a:cubicBezTo>
                        <a:pt x="4406" y="2917"/>
                        <a:pt x="3811" y="322"/>
                        <a:pt x="1" y="1405"/>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63;p34">
                  <a:extLst>
                    <a:ext uri="{FF2B5EF4-FFF2-40B4-BE49-F238E27FC236}">
                      <a16:creationId xmlns:a16="http://schemas.microsoft.com/office/drawing/2014/main" id="{D96C519F-9730-1456-C41A-0B6C9739DBF9}"/>
                    </a:ext>
                  </a:extLst>
                </p:cNvPr>
                <p:cNvSpPr/>
                <p:nvPr/>
              </p:nvSpPr>
              <p:spPr>
                <a:xfrm>
                  <a:off x="4832750" y="2786875"/>
                  <a:ext cx="132175" cy="244400"/>
                </a:xfrm>
                <a:custGeom>
                  <a:avLst/>
                  <a:gdLst/>
                  <a:ahLst/>
                  <a:cxnLst/>
                  <a:rect l="l" t="t" r="r" b="b"/>
                  <a:pathLst>
                    <a:path w="5287" h="9776" fill="none" extrusionOk="0">
                      <a:moveTo>
                        <a:pt x="5263" y="9775"/>
                      </a:moveTo>
                      <a:cubicBezTo>
                        <a:pt x="5263" y="9775"/>
                        <a:pt x="5286" y="4894"/>
                        <a:pt x="1500" y="5370"/>
                      </a:cubicBezTo>
                      <a:cubicBezTo>
                        <a:pt x="1500" y="5370"/>
                        <a:pt x="3465" y="2691"/>
                        <a:pt x="0"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64;p34">
                  <a:extLst>
                    <a:ext uri="{FF2B5EF4-FFF2-40B4-BE49-F238E27FC236}">
                      <a16:creationId xmlns:a16="http://schemas.microsoft.com/office/drawing/2014/main" id="{D94DD11F-6DAE-814A-AAF5-776A47078594}"/>
                    </a:ext>
                  </a:extLst>
                </p:cNvPr>
                <p:cNvSpPr/>
                <p:nvPr/>
              </p:nvSpPr>
              <p:spPr>
                <a:xfrm>
                  <a:off x="4833625" y="3031250"/>
                  <a:ext cx="58675" cy="152725"/>
                </a:xfrm>
                <a:custGeom>
                  <a:avLst/>
                  <a:gdLst/>
                  <a:ahLst/>
                  <a:cxnLst/>
                  <a:rect l="l" t="t" r="r" b="b"/>
                  <a:pathLst>
                    <a:path w="2347" h="6109" fill="none" extrusionOk="0">
                      <a:moveTo>
                        <a:pt x="1" y="0"/>
                      </a:moveTo>
                      <a:cubicBezTo>
                        <a:pt x="1" y="0"/>
                        <a:pt x="2346" y="2536"/>
                        <a:pt x="798" y="610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65;p34">
                  <a:extLst>
                    <a:ext uri="{FF2B5EF4-FFF2-40B4-BE49-F238E27FC236}">
                      <a16:creationId xmlns:a16="http://schemas.microsoft.com/office/drawing/2014/main" id="{7FF3FE2F-0D48-3388-55D8-77B84968915B}"/>
                    </a:ext>
                  </a:extLst>
                </p:cNvPr>
                <p:cNvSpPr/>
                <p:nvPr/>
              </p:nvSpPr>
              <p:spPr>
                <a:xfrm>
                  <a:off x="4597000" y="3020525"/>
                  <a:ext cx="170575" cy="102425"/>
                </a:xfrm>
                <a:custGeom>
                  <a:avLst/>
                  <a:gdLst/>
                  <a:ahLst/>
                  <a:cxnLst/>
                  <a:rect l="l" t="t" r="r" b="b"/>
                  <a:pathLst>
                    <a:path w="6823" h="4097" fill="none" extrusionOk="0">
                      <a:moveTo>
                        <a:pt x="0" y="429"/>
                      </a:moveTo>
                      <a:cubicBezTo>
                        <a:pt x="3596" y="1"/>
                        <a:pt x="5132" y="3489"/>
                        <a:pt x="5132" y="3489"/>
                      </a:cubicBezTo>
                      <a:cubicBezTo>
                        <a:pt x="5132" y="3489"/>
                        <a:pt x="6084" y="3072"/>
                        <a:pt x="6823" y="4096"/>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66;p34">
                  <a:extLst>
                    <a:ext uri="{FF2B5EF4-FFF2-40B4-BE49-F238E27FC236}">
                      <a16:creationId xmlns:a16="http://schemas.microsoft.com/office/drawing/2014/main" id="{9302B050-1EEC-3C91-5CA8-E17FBB08E082}"/>
                    </a:ext>
                  </a:extLst>
                </p:cNvPr>
                <p:cNvSpPr/>
                <p:nvPr/>
              </p:nvSpPr>
              <p:spPr>
                <a:xfrm>
                  <a:off x="4747900" y="2682700"/>
                  <a:ext cx="150650" cy="84550"/>
                </a:xfrm>
                <a:custGeom>
                  <a:avLst/>
                  <a:gdLst/>
                  <a:ahLst/>
                  <a:cxnLst/>
                  <a:rect l="l" t="t" r="r" b="b"/>
                  <a:pathLst>
                    <a:path w="6026" h="3382" fill="none" extrusionOk="0">
                      <a:moveTo>
                        <a:pt x="1" y="0"/>
                      </a:moveTo>
                      <a:cubicBezTo>
                        <a:pt x="1" y="0"/>
                        <a:pt x="3632" y="3381"/>
                        <a:pt x="6025" y="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 name="Google Shape;1568;p34">
              <a:extLst>
                <a:ext uri="{FF2B5EF4-FFF2-40B4-BE49-F238E27FC236}">
                  <a16:creationId xmlns:a16="http://schemas.microsoft.com/office/drawing/2014/main" id="{FD88466A-277C-1A16-BEDC-C1915A3C28B3}"/>
                </a:ext>
              </a:extLst>
            </p:cNvPr>
            <p:cNvSpPr/>
            <p:nvPr/>
          </p:nvSpPr>
          <p:spPr>
            <a:xfrm>
              <a:off x="4063600" y="2229950"/>
              <a:ext cx="114025" cy="114025"/>
            </a:xfrm>
            <a:custGeom>
              <a:avLst/>
              <a:gdLst/>
              <a:ahLst/>
              <a:cxnLst/>
              <a:rect l="l" t="t" r="r" b="b"/>
              <a:pathLst>
                <a:path w="4561" h="4561" extrusionOk="0">
                  <a:moveTo>
                    <a:pt x="2274" y="1"/>
                  </a:moveTo>
                  <a:cubicBezTo>
                    <a:pt x="1024" y="1"/>
                    <a:pt x="0" y="1025"/>
                    <a:pt x="0" y="2287"/>
                  </a:cubicBezTo>
                  <a:cubicBezTo>
                    <a:pt x="0" y="3537"/>
                    <a:pt x="1024" y="4561"/>
                    <a:pt x="2274" y="4561"/>
                  </a:cubicBezTo>
                  <a:cubicBezTo>
                    <a:pt x="3536" y="4561"/>
                    <a:pt x="4560" y="3537"/>
                    <a:pt x="4560" y="2287"/>
                  </a:cubicBezTo>
                  <a:cubicBezTo>
                    <a:pt x="4560" y="1025"/>
                    <a:pt x="3536" y="1"/>
                    <a:pt x="22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69;p34">
              <a:extLst>
                <a:ext uri="{FF2B5EF4-FFF2-40B4-BE49-F238E27FC236}">
                  <a16:creationId xmlns:a16="http://schemas.microsoft.com/office/drawing/2014/main" id="{158265C3-EFC1-ADB6-5040-9270C8FC45E3}"/>
                </a:ext>
              </a:extLst>
            </p:cNvPr>
            <p:cNvSpPr/>
            <p:nvPr/>
          </p:nvSpPr>
          <p:spPr>
            <a:xfrm>
              <a:off x="4063600" y="3202400"/>
              <a:ext cx="114025" cy="114025"/>
            </a:xfrm>
            <a:custGeom>
              <a:avLst/>
              <a:gdLst/>
              <a:ahLst/>
              <a:cxnLst/>
              <a:rect l="l" t="t" r="r" b="b"/>
              <a:pathLst>
                <a:path w="4561" h="4561" extrusionOk="0">
                  <a:moveTo>
                    <a:pt x="2274" y="0"/>
                  </a:moveTo>
                  <a:cubicBezTo>
                    <a:pt x="1024" y="0"/>
                    <a:pt x="0" y="1024"/>
                    <a:pt x="0" y="2274"/>
                  </a:cubicBezTo>
                  <a:cubicBezTo>
                    <a:pt x="0" y="3536"/>
                    <a:pt x="1024" y="4560"/>
                    <a:pt x="2274" y="4560"/>
                  </a:cubicBezTo>
                  <a:cubicBezTo>
                    <a:pt x="3536" y="4560"/>
                    <a:pt x="4560" y="3536"/>
                    <a:pt x="4560" y="2274"/>
                  </a:cubicBezTo>
                  <a:cubicBezTo>
                    <a:pt x="4560" y="1024"/>
                    <a:pt x="3536" y="0"/>
                    <a:pt x="2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70;p34">
              <a:extLst>
                <a:ext uri="{FF2B5EF4-FFF2-40B4-BE49-F238E27FC236}">
                  <a16:creationId xmlns:a16="http://schemas.microsoft.com/office/drawing/2014/main" id="{3F8193C1-C0FC-6672-1923-F7BDC64310BF}"/>
                </a:ext>
              </a:extLst>
            </p:cNvPr>
            <p:cNvSpPr/>
            <p:nvPr/>
          </p:nvSpPr>
          <p:spPr>
            <a:xfrm>
              <a:off x="4984250" y="2229950"/>
              <a:ext cx="114025" cy="114025"/>
            </a:xfrm>
            <a:custGeom>
              <a:avLst/>
              <a:gdLst/>
              <a:ahLst/>
              <a:cxnLst/>
              <a:rect l="l" t="t" r="r" b="b"/>
              <a:pathLst>
                <a:path w="4561" h="4561" extrusionOk="0">
                  <a:moveTo>
                    <a:pt x="2286" y="1"/>
                  </a:moveTo>
                  <a:cubicBezTo>
                    <a:pt x="1024" y="1"/>
                    <a:pt x="0" y="1025"/>
                    <a:pt x="0" y="2287"/>
                  </a:cubicBezTo>
                  <a:cubicBezTo>
                    <a:pt x="0" y="3537"/>
                    <a:pt x="1024" y="4561"/>
                    <a:pt x="2286" y="4561"/>
                  </a:cubicBezTo>
                  <a:cubicBezTo>
                    <a:pt x="3548" y="4561"/>
                    <a:pt x="4560" y="3537"/>
                    <a:pt x="4560" y="2287"/>
                  </a:cubicBezTo>
                  <a:cubicBezTo>
                    <a:pt x="4560" y="1025"/>
                    <a:pt x="3548" y="1"/>
                    <a:pt x="22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571;p34">
            <a:extLst>
              <a:ext uri="{FF2B5EF4-FFF2-40B4-BE49-F238E27FC236}">
                <a16:creationId xmlns:a16="http://schemas.microsoft.com/office/drawing/2014/main" id="{47A63E79-92EB-F8BD-EA92-C5385FDBDC8F}"/>
              </a:ext>
            </a:extLst>
          </p:cNvPr>
          <p:cNvGrpSpPr/>
          <p:nvPr/>
        </p:nvGrpSpPr>
        <p:grpSpPr>
          <a:xfrm>
            <a:off x="6152832" y="1184345"/>
            <a:ext cx="4359175" cy="1624723"/>
            <a:chOff x="5047950" y="662402"/>
            <a:chExt cx="4359175" cy="1624723"/>
          </a:xfrm>
        </p:grpSpPr>
        <p:sp>
          <p:nvSpPr>
            <p:cNvPr id="199" name="Google Shape;1572;p34">
              <a:extLst>
                <a:ext uri="{FF2B5EF4-FFF2-40B4-BE49-F238E27FC236}">
                  <a16:creationId xmlns:a16="http://schemas.microsoft.com/office/drawing/2014/main" id="{1D5222B4-FCFE-874E-1316-50979030DD9B}"/>
                </a:ext>
              </a:extLst>
            </p:cNvPr>
            <p:cNvSpPr/>
            <p:nvPr/>
          </p:nvSpPr>
          <p:spPr>
            <a:xfrm>
              <a:off x="5047950" y="1459025"/>
              <a:ext cx="755475" cy="828100"/>
            </a:xfrm>
            <a:custGeom>
              <a:avLst/>
              <a:gdLst/>
              <a:ahLst/>
              <a:cxnLst/>
              <a:rect l="l" t="t" r="r" b="b"/>
              <a:pathLst>
                <a:path w="30219" h="33124" fill="none" extrusionOk="0">
                  <a:moveTo>
                    <a:pt x="30218" y="1"/>
                  </a:moveTo>
                  <a:lnTo>
                    <a:pt x="15276" y="1"/>
                  </a:lnTo>
                  <a:cubicBezTo>
                    <a:pt x="12645" y="1"/>
                    <a:pt x="12109" y="2953"/>
                    <a:pt x="12109" y="2953"/>
                  </a:cubicBezTo>
                  <a:lnTo>
                    <a:pt x="12109" y="22551"/>
                  </a:lnTo>
                  <a:lnTo>
                    <a:pt x="0" y="22551"/>
                  </a:lnTo>
                  <a:lnTo>
                    <a:pt x="0" y="33124"/>
                  </a:lnTo>
                </a:path>
              </a:pathLst>
            </a:custGeom>
            <a:noFill/>
            <a:ln w="265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573;p34">
              <a:extLst>
                <a:ext uri="{FF2B5EF4-FFF2-40B4-BE49-F238E27FC236}">
                  <a16:creationId xmlns:a16="http://schemas.microsoft.com/office/drawing/2014/main" id="{FDD6773C-EE26-76FB-3FAE-04069BA19A19}"/>
                </a:ext>
              </a:extLst>
            </p:cNvPr>
            <p:cNvSpPr/>
            <p:nvPr/>
          </p:nvSpPr>
          <p:spPr>
            <a:xfrm>
              <a:off x="5633125" y="1459025"/>
              <a:ext cx="1573450" cy="25"/>
            </a:xfrm>
            <a:custGeom>
              <a:avLst/>
              <a:gdLst/>
              <a:ahLst/>
              <a:cxnLst/>
              <a:rect l="l" t="t" r="r" b="b"/>
              <a:pathLst>
                <a:path w="62938" h="1" fill="none" extrusionOk="0">
                  <a:moveTo>
                    <a:pt x="1" y="1"/>
                  </a:moveTo>
                  <a:lnTo>
                    <a:pt x="62937" y="1"/>
                  </a:lnTo>
                </a:path>
              </a:pathLst>
            </a:custGeom>
            <a:noFill/>
            <a:ln w="2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574;p34">
              <a:extLst>
                <a:ext uri="{FF2B5EF4-FFF2-40B4-BE49-F238E27FC236}">
                  <a16:creationId xmlns:a16="http://schemas.microsoft.com/office/drawing/2014/main" id="{040903E0-EF4B-B712-CD52-9512F89FE5CB}"/>
                </a:ext>
              </a:extLst>
            </p:cNvPr>
            <p:cNvSpPr/>
            <p:nvPr/>
          </p:nvSpPr>
          <p:spPr>
            <a:xfrm>
              <a:off x="7206550" y="1405750"/>
              <a:ext cx="114025" cy="114025"/>
            </a:xfrm>
            <a:custGeom>
              <a:avLst/>
              <a:gdLst/>
              <a:ahLst/>
              <a:cxnLst/>
              <a:rect l="l" t="t" r="r" b="b"/>
              <a:pathLst>
                <a:path w="4561" h="4561" extrusionOk="0">
                  <a:moveTo>
                    <a:pt x="2286" y="0"/>
                  </a:moveTo>
                  <a:cubicBezTo>
                    <a:pt x="1024" y="0"/>
                    <a:pt x="0" y="1024"/>
                    <a:pt x="0" y="2274"/>
                  </a:cubicBezTo>
                  <a:cubicBezTo>
                    <a:pt x="0" y="3536"/>
                    <a:pt x="1024" y="4560"/>
                    <a:pt x="2286" y="4560"/>
                  </a:cubicBezTo>
                  <a:cubicBezTo>
                    <a:pt x="3548" y="4560"/>
                    <a:pt x="4560" y="3536"/>
                    <a:pt x="4560" y="2274"/>
                  </a:cubicBezTo>
                  <a:cubicBezTo>
                    <a:pt x="4560" y="1024"/>
                    <a:pt x="3548" y="0"/>
                    <a:pt x="2286"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575;p34">
              <a:extLst>
                <a:ext uri="{FF2B5EF4-FFF2-40B4-BE49-F238E27FC236}">
                  <a16:creationId xmlns:a16="http://schemas.microsoft.com/office/drawing/2014/main" id="{6D74EF8D-CC69-E1C3-64B7-4FEF0A228FEC}"/>
                </a:ext>
              </a:extLst>
            </p:cNvPr>
            <p:cNvSpPr/>
            <p:nvPr/>
          </p:nvSpPr>
          <p:spPr>
            <a:xfrm>
              <a:off x="5670350" y="662402"/>
              <a:ext cx="791175" cy="1029723"/>
            </a:xfrm>
            <a:custGeom>
              <a:avLst/>
              <a:gdLst>
                <a:gd name="connsiteX0" fmla="*/ 105675 w 791175"/>
                <a:gd name="connsiteY0" fmla="*/ 0 h 1029723"/>
                <a:gd name="connsiteX1" fmla="*/ 0 w 791175"/>
                <a:gd name="connsiteY1" fmla="*/ 287595 h 1029723"/>
                <a:gd name="connsiteX2" fmla="*/ 0 w 791175"/>
                <a:gd name="connsiteY2" fmla="*/ 742071 h 1029723"/>
                <a:gd name="connsiteX3" fmla="*/ 105675 w 791175"/>
                <a:gd name="connsiteY3" fmla="*/ 1029666 h 1029723"/>
                <a:gd name="connsiteX4" fmla="*/ 685800 w 791175"/>
                <a:gd name="connsiteY4" fmla="*/ 1029666 h 1029723"/>
                <a:gd name="connsiteX5" fmla="*/ 791175 w 791175"/>
                <a:gd name="connsiteY5" fmla="*/ 742071 h 1029723"/>
                <a:gd name="connsiteX6" fmla="*/ 791175 w 791175"/>
                <a:gd name="connsiteY6" fmla="*/ 287595 h 1029723"/>
                <a:gd name="connsiteX7" fmla="*/ 685800 w 791175"/>
                <a:gd name="connsiteY7" fmla="*/ 0 h 1029723"/>
                <a:gd name="connsiteX8" fmla="*/ 105675 w 791175"/>
                <a:gd name="connsiteY8" fmla="*/ 0 h 102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175" h="1029723" fill="none" extrusionOk="0">
                  <a:moveTo>
                    <a:pt x="105675" y="0"/>
                  </a:moveTo>
                  <a:cubicBezTo>
                    <a:pt x="79313" y="12139"/>
                    <a:pt x="23392" y="95231"/>
                    <a:pt x="0" y="287595"/>
                  </a:cubicBezTo>
                  <a:cubicBezTo>
                    <a:pt x="21522" y="412315"/>
                    <a:pt x="-35790" y="515465"/>
                    <a:pt x="0" y="742071"/>
                  </a:cubicBezTo>
                  <a:cubicBezTo>
                    <a:pt x="1539" y="912306"/>
                    <a:pt x="49546" y="1021220"/>
                    <a:pt x="105675" y="1029666"/>
                  </a:cubicBezTo>
                  <a:cubicBezTo>
                    <a:pt x="263649" y="989889"/>
                    <a:pt x="448653" y="1044061"/>
                    <a:pt x="685800" y="1029666"/>
                  </a:cubicBezTo>
                  <a:cubicBezTo>
                    <a:pt x="730184" y="1052043"/>
                    <a:pt x="781678" y="910231"/>
                    <a:pt x="791175" y="742071"/>
                  </a:cubicBezTo>
                  <a:cubicBezTo>
                    <a:pt x="748726" y="522231"/>
                    <a:pt x="794586" y="422461"/>
                    <a:pt x="791175" y="287595"/>
                  </a:cubicBezTo>
                  <a:cubicBezTo>
                    <a:pt x="798289" y="115139"/>
                    <a:pt x="738616" y="-11115"/>
                    <a:pt x="685800" y="0"/>
                  </a:cubicBezTo>
                  <a:cubicBezTo>
                    <a:pt x="438591" y="12469"/>
                    <a:pt x="239301" y="-39967"/>
                    <a:pt x="105675" y="0"/>
                  </a:cubicBezTo>
                  <a:close/>
                </a:path>
                <a:path w="791175" h="1029723" stroke="0" extrusionOk="0">
                  <a:moveTo>
                    <a:pt x="105675" y="0"/>
                  </a:moveTo>
                  <a:cubicBezTo>
                    <a:pt x="48971" y="17566"/>
                    <a:pt x="-37192" y="114095"/>
                    <a:pt x="0" y="287595"/>
                  </a:cubicBezTo>
                  <a:cubicBezTo>
                    <a:pt x="20470" y="414492"/>
                    <a:pt x="-5656" y="535692"/>
                    <a:pt x="0" y="742071"/>
                  </a:cubicBezTo>
                  <a:cubicBezTo>
                    <a:pt x="-10646" y="893120"/>
                    <a:pt x="42584" y="1032521"/>
                    <a:pt x="105675" y="1029666"/>
                  </a:cubicBezTo>
                  <a:cubicBezTo>
                    <a:pt x="393474" y="1005616"/>
                    <a:pt x="474455" y="1087248"/>
                    <a:pt x="685800" y="1029666"/>
                  </a:cubicBezTo>
                  <a:cubicBezTo>
                    <a:pt x="704333" y="1023526"/>
                    <a:pt x="796274" y="905262"/>
                    <a:pt x="791175" y="742071"/>
                  </a:cubicBezTo>
                  <a:cubicBezTo>
                    <a:pt x="781589" y="551649"/>
                    <a:pt x="816129" y="408547"/>
                    <a:pt x="791175" y="287595"/>
                  </a:cubicBezTo>
                  <a:cubicBezTo>
                    <a:pt x="782276" y="127867"/>
                    <a:pt x="741211" y="6092"/>
                    <a:pt x="685800" y="0"/>
                  </a:cubicBezTo>
                  <a:cubicBezTo>
                    <a:pt x="561901" y="29224"/>
                    <a:pt x="228380" y="-52805"/>
                    <a:pt x="105675" y="0"/>
                  </a:cubicBezTo>
                  <a:close/>
                </a:path>
              </a:pathLst>
            </a:custGeom>
            <a:solidFill>
              <a:srgbClr val="5EB2FC"/>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316272201">
                    <a:custGeom>
                      <a:avLst/>
                      <a:gdLst/>
                      <a:ahLst/>
                      <a:cxnLst/>
                      <a:rect l="l" t="t" r="r" b="b"/>
                      <a:pathLst>
                        <a:path w="31647" h="18289" extrusionOk="0">
                          <a:moveTo>
                            <a:pt x="4227" y="0"/>
                          </a:moveTo>
                          <a:cubicBezTo>
                            <a:pt x="1893" y="0"/>
                            <a:pt x="0" y="2286"/>
                            <a:pt x="0" y="5108"/>
                          </a:cubicBezTo>
                          <a:lnTo>
                            <a:pt x="0" y="13180"/>
                          </a:lnTo>
                          <a:cubicBezTo>
                            <a:pt x="0" y="16002"/>
                            <a:pt x="1893" y="18288"/>
                            <a:pt x="4227" y="18288"/>
                          </a:cubicBezTo>
                          <a:lnTo>
                            <a:pt x="27432" y="18288"/>
                          </a:lnTo>
                          <a:cubicBezTo>
                            <a:pt x="29754" y="18288"/>
                            <a:pt x="31647" y="16002"/>
                            <a:pt x="31647" y="13180"/>
                          </a:cubicBezTo>
                          <a:lnTo>
                            <a:pt x="31647" y="5108"/>
                          </a:lnTo>
                          <a:cubicBezTo>
                            <a:pt x="31647" y="2286"/>
                            <a:pt x="29754" y="0"/>
                            <a:pt x="27432" y="0"/>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nn-NO" sz="1400" dirty="0">
                  <a:solidFill>
                    <a:srgbClr val="FFFFFF"/>
                  </a:solidFill>
                  <a:latin typeface="Fira Sans Extra Condensed"/>
                  <a:ea typeface="Fira Sans Extra Condensed"/>
                  <a:cs typeface="Fira Sans Extra Condensed"/>
                  <a:sym typeface="Fira Sans Extra Condensed"/>
                </a:rPr>
                <a:t>1</a:t>
              </a:r>
              <a:endParaRPr lang="nn-NO" sz="2800" dirty="0">
                <a:solidFill>
                  <a:srgbClr val="FFFFFF"/>
                </a:solidFill>
                <a:latin typeface="Fira Sans Extra Condensed"/>
                <a:ea typeface="Fira Sans Extra Condensed"/>
                <a:cs typeface="Fira Sans Extra Condensed"/>
                <a:sym typeface="Fira Sans Extra Condensed"/>
              </a:endParaRPr>
            </a:p>
          </p:txBody>
        </p:sp>
        <p:sp>
          <p:nvSpPr>
            <p:cNvPr id="203" name="Google Shape;1576;p34">
              <a:extLst>
                <a:ext uri="{FF2B5EF4-FFF2-40B4-BE49-F238E27FC236}">
                  <a16:creationId xmlns:a16="http://schemas.microsoft.com/office/drawing/2014/main" id="{DDFA1078-8AD6-F0F9-4225-19DD511730CE}"/>
                </a:ext>
              </a:extLst>
            </p:cNvPr>
            <p:cNvSpPr txBox="1"/>
            <p:nvPr/>
          </p:nvSpPr>
          <p:spPr>
            <a:xfrm>
              <a:off x="7320575" y="1293575"/>
              <a:ext cx="2086550" cy="3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700" dirty="0">
                  <a:solidFill>
                    <a:schemeClr val="accent1"/>
                  </a:solidFill>
                  <a:latin typeface="Fira Sans Extra Condensed"/>
                  <a:ea typeface="Fira Sans Extra Condensed"/>
                  <a:cs typeface="Fira Sans Extra Condensed"/>
                  <a:sym typeface="Fira Sans Extra Condensed"/>
                </a:rPr>
                <a:t>Coordinador General </a:t>
              </a:r>
            </a:p>
          </p:txBody>
        </p:sp>
      </p:grpSp>
      <p:grpSp>
        <p:nvGrpSpPr>
          <p:cNvPr id="204" name="Google Shape;1577;p34">
            <a:extLst>
              <a:ext uri="{FF2B5EF4-FFF2-40B4-BE49-F238E27FC236}">
                <a16:creationId xmlns:a16="http://schemas.microsoft.com/office/drawing/2014/main" id="{A5280EAC-8939-0481-2FEF-2E1F22659F35}"/>
              </a:ext>
            </a:extLst>
          </p:cNvPr>
          <p:cNvGrpSpPr/>
          <p:nvPr/>
        </p:nvGrpSpPr>
        <p:grpSpPr>
          <a:xfrm>
            <a:off x="6000835" y="4017415"/>
            <a:ext cx="5353939" cy="1583068"/>
            <a:chOff x="5022650" y="3259250"/>
            <a:chExt cx="5353939" cy="1583068"/>
          </a:xfrm>
        </p:grpSpPr>
        <p:sp>
          <p:nvSpPr>
            <p:cNvPr id="205" name="Google Shape;1578;p34">
              <a:extLst>
                <a:ext uri="{FF2B5EF4-FFF2-40B4-BE49-F238E27FC236}">
                  <a16:creationId xmlns:a16="http://schemas.microsoft.com/office/drawing/2014/main" id="{7541F3AD-7DE1-5E81-942E-A067BD243E04}"/>
                </a:ext>
              </a:extLst>
            </p:cNvPr>
            <p:cNvSpPr/>
            <p:nvPr/>
          </p:nvSpPr>
          <p:spPr>
            <a:xfrm>
              <a:off x="5022650" y="3259250"/>
              <a:ext cx="755775" cy="790300"/>
            </a:xfrm>
            <a:custGeom>
              <a:avLst/>
              <a:gdLst/>
              <a:ahLst/>
              <a:cxnLst/>
              <a:rect l="l" t="t" r="r" b="b"/>
              <a:pathLst>
                <a:path w="30231" h="31612" fill="none" extrusionOk="0">
                  <a:moveTo>
                    <a:pt x="30230" y="31611"/>
                  </a:moveTo>
                  <a:lnTo>
                    <a:pt x="15288" y="31611"/>
                  </a:lnTo>
                  <a:cubicBezTo>
                    <a:pt x="12645" y="31611"/>
                    <a:pt x="12121" y="28659"/>
                    <a:pt x="12121" y="28659"/>
                  </a:cubicBezTo>
                  <a:lnTo>
                    <a:pt x="12121" y="9061"/>
                  </a:lnTo>
                  <a:lnTo>
                    <a:pt x="0" y="9061"/>
                  </a:lnTo>
                  <a:lnTo>
                    <a:pt x="0" y="0"/>
                  </a:lnTo>
                </a:path>
              </a:pathLst>
            </a:custGeom>
            <a:noFill/>
            <a:ln w="265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579;p34">
              <a:extLst>
                <a:ext uri="{FF2B5EF4-FFF2-40B4-BE49-F238E27FC236}">
                  <a16:creationId xmlns:a16="http://schemas.microsoft.com/office/drawing/2014/main" id="{F374F8EC-9049-84B3-AE30-A334857507CD}"/>
                </a:ext>
              </a:extLst>
            </p:cNvPr>
            <p:cNvSpPr/>
            <p:nvPr/>
          </p:nvSpPr>
          <p:spPr>
            <a:xfrm>
              <a:off x="6040925" y="4049525"/>
              <a:ext cx="1165650" cy="25"/>
            </a:xfrm>
            <a:custGeom>
              <a:avLst/>
              <a:gdLst/>
              <a:ahLst/>
              <a:cxnLst/>
              <a:rect l="l" t="t" r="r" b="b"/>
              <a:pathLst>
                <a:path w="46626" h="1" fill="none" extrusionOk="0">
                  <a:moveTo>
                    <a:pt x="1" y="0"/>
                  </a:moveTo>
                  <a:lnTo>
                    <a:pt x="46625" y="0"/>
                  </a:lnTo>
                </a:path>
              </a:pathLst>
            </a:custGeom>
            <a:noFill/>
            <a:ln w="211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580;p34">
              <a:extLst>
                <a:ext uri="{FF2B5EF4-FFF2-40B4-BE49-F238E27FC236}">
                  <a16:creationId xmlns:a16="http://schemas.microsoft.com/office/drawing/2014/main" id="{4EC5A4FF-A914-9B2D-998F-4AFD1D502056}"/>
                </a:ext>
              </a:extLst>
            </p:cNvPr>
            <p:cNvSpPr/>
            <p:nvPr/>
          </p:nvSpPr>
          <p:spPr>
            <a:xfrm>
              <a:off x="7206550" y="3988800"/>
              <a:ext cx="114025" cy="114025"/>
            </a:xfrm>
            <a:custGeom>
              <a:avLst/>
              <a:gdLst/>
              <a:ahLst/>
              <a:cxnLst/>
              <a:rect l="l" t="t" r="r" b="b"/>
              <a:pathLst>
                <a:path w="4561" h="4561" extrusionOk="0">
                  <a:moveTo>
                    <a:pt x="2286" y="1"/>
                  </a:moveTo>
                  <a:cubicBezTo>
                    <a:pt x="1024" y="1"/>
                    <a:pt x="0" y="1024"/>
                    <a:pt x="0" y="2287"/>
                  </a:cubicBezTo>
                  <a:cubicBezTo>
                    <a:pt x="0" y="3549"/>
                    <a:pt x="1024" y="4561"/>
                    <a:pt x="2286" y="4561"/>
                  </a:cubicBezTo>
                  <a:cubicBezTo>
                    <a:pt x="3548" y="4561"/>
                    <a:pt x="4560" y="3549"/>
                    <a:pt x="4560" y="2287"/>
                  </a:cubicBezTo>
                  <a:cubicBezTo>
                    <a:pt x="4560" y="1024"/>
                    <a:pt x="3548" y="1"/>
                    <a:pt x="2286"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581;p34">
              <a:extLst>
                <a:ext uri="{FF2B5EF4-FFF2-40B4-BE49-F238E27FC236}">
                  <a16:creationId xmlns:a16="http://schemas.microsoft.com/office/drawing/2014/main" id="{812BF2B4-BECF-F6AD-6513-440086C988FB}"/>
                </a:ext>
              </a:extLst>
            </p:cNvPr>
            <p:cNvSpPr/>
            <p:nvPr/>
          </p:nvSpPr>
          <p:spPr>
            <a:xfrm>
              <a:off x="5637000" y="3816450"/>
              <a:ext cx="790900" cy="1025868"/>
            </a:xfrm>
            <a:custGeom>
              <a:avLst/>
              <a:gdLst>
                <a:gd name="connsiteX0" fmla="*/ 105400 w 790900"/>
                <a:gd name="connsiteY0" fmla="*/ 56 h 1025868"/>
                <a:gd name="connsiteX1" fmla="*/ 25 w 790900"/>
                <a:gd name="connsiteY1" fmla="*/ 286574 h 1025868"/>
                <a:gd name="connsiteX2" fmla="*/ 25 w 790900"/>
                <a:gd name="connsiteY2" fmla="*/ 739349 h 1025868"/>
                <a:gd name="connsiteX3" fmla="*/ 105400 w 790900"/>
                <a:gd name="connsiteY3" fmla="*/ 1025868 h 1025868"/>
                <a:gd name="connsiteX4" fmla="*/ 685525 w 790900"/>
                <a:gd name="connsiteY4" fmla="*/ 1025868 h 1025868"/>
                <a:gd name="connsiteX5" fmla="*/ 790900 w 790900"/>
                <a:gd name="connsiteY5" fmla="*/ 739349 h 1025868"/>
                <a:gd name="connsiteX6" fmla="*/ 790900 w 790900"/>
                <a:gd name="connsiteY6" fmla="*/ 286574 h 1025868"/>
                <a:gd name="connsiteX7" fmla="*/ 685525 w 790900"/>
                <a:gd name="connsiteY7" fmla="*/ 56 h 1025868"/>
                <a:gd name="connsiteX8" fmla="*/ 105400 w 790900"/>
                <a:gd name="connsiteY8" fmla="*/ 56 h 10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00" h="1025868" fill="none" extrusionOk="0">
                  <a:moveTo>
                    <a:pt x="105400" y="56"/>
                  </a:moveTo>
                  <a:cubicBezTo>
                    <a:pt x="49089" y="-13222"/>
                    <a:pt x="-962" y="122499"/>
                    <a:pt x="25" y="286574"/>
                  </a:cubicBezTo>
                  <a:cubicBezTo>
                    <a:pt x="18679" y="479785"/>
                    <a:pt x="-8625" y="593146"/>
                    <a:pt x="25" y="739349"/>
                  </a:cubicBezTo>
                  <a:cubicBezTo>
                    <a:pt x="4756" y="888732"/>
                    <a:pt x="51002" y="1033456"/>
                    <a:pt x="105400" y="1025868"/>
                  </a:cubicBezTo>
                  <a:cubicBezTo>
                    <a:pt x="337607" y="1005187"/>
                    <a:pt x="514352" y="1074676"/>
                    <a:pt x="685525" y="1025868"/>
                  </a:cubicBezTo>
                  <a:cubicBezTo>
                    <a:pt x="713336" y="1013636"/>
                    <a:pt x="760806" y="921077"/>
                    <a:pt x="790900" y="739349"/>
                  </a:cubicBezTo>
                  <a:cubicBezTo>
                    <a:pt x="769914" y="628879"/>
                    <a:pt x="805228" y="388850"/>
                    <a:pt x="790900" y="286574"/>
                  </a:cubicBezTo>
                  <a:cubicBezTo>
                    <a:pt x="776871" y="136875"/>
                    <a:pt x="745874" y="5237"/>
                    <a:pt x="685525" y="56"/>
                  </a:cubicBezTo>
                  <a:cubicBezTo>
                    <a:pt x="420511" y="6542"/>
                    <a:pt x="294107" y="-15523"/>
                    <a:pt x="105400" y="56"/>
                  </a:cubicBezTo>
                  <a:close/>
                </a:path>
                <a:path w="790900" h="1025868" stroke="0" extrusionOk="0">
                  <a:moveTo>
                    <a:pt x="105400" y="56"/>
                  </a:moveTo>
                  <a:cubicBezTo>
                    <a:pt x="24533" y="472"/>
                    <a:pt x="11794" y="139960"/>
                    <a:pt x="25" y="286574"/>
                  </a:cubicBezTo>
                  <a:cubicBezTo>
                    <a:pt x="910" y="451301"/>
                    <a:pt x="-17546" y="556447"/>
                    <a:pt x="25" y="739349"/>
                  </a:cubicBezTo>
                  <a:cubicBezTo>
                    <a:pt x="8774" y="900881"/>
                    <a:pt x="48411" y="1026148"/>
                    <a:pt x="105400" y="1025868"/>
                  </a:cubicBezTo>
                  <a:cubicBezTo>
                    <a:pt x="292984" y="971777"/>
                    <a:pt x="505433" y="1037766"/>
                    <a:pt x="685525" y="1025868"/>
                  </a:cubicBezTo>
                  <a:cubicBezTo>
                    <a:pt x="719066" y="1026962"/>
                    <a:pt x="804180" y="901429"/>
                    <a:pt x="790900" y="739349"/>
                  </a:cubicBezTo>
                  <a:cubicBezTo>
                    <a:pt x="774725" y="615643"/>
                    <a:pt x="814207" y="452728"/>
                    <a:pt x="790900" y="286574"/>
                  </a:cubicBezTo>
                  <a:cubicBezTo>
                    <a:pt x="779939" y="125309"/>
                    <a:pt x="735974" y="-5683"/>
                    <a:pt x="685525" y="56"/>
                  </a:cubicBezTo>
                  <a:cubicBezTo>
                    <a:pt x="508401" y="17780"/>
                    <a:pt x="293328" y="-65515"/>
                    <a:pt x="105400" y="56"/>
                  </a:cubicBezTo>
                  <a:close/>
                </a:path>
              </a:pathLst>
            </a:custGeom>
            <a:solidFill>
              <a:srgbClr val="EC3A3B"/>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1492397922">
                    <a:custGeom>
                      <a:avLst/>
                      <a:gdLst/>
                      <a:ahLst/>
                      <a:cxnLst/>
                      <a:rect l="l" t="t" r="r" b="b"/>
                      <a:pathLst>
                        <a:path w="31636" h="18289" extrusionOk="0">
                          <a:moveTo>
                            <a:pt x="4216" y="1"/>
                          </a:moveTo>
                          <a:cubicBezTo>
                            <a:pt x="1882" y="1"/>
                            <a:pt x="1" y="2287"/>
                            <a:pt x="1" y="5109"/>
                          </a:cubicBezTo>
                          <a:lnTo>
                            <a:pt x="1" y="13181"/>
                          </a:lnTo>
                          <a:cubicBezTo>
                            <a:pt x="1" y="16003"/>
                            <a:pt x="1882" y="18289"/>
                            <a:pt x="4216" y="18289"/>
                          </a:cubicBezTo>
                          <a:lnTo>
                            <a:pt x="27421" y="18289"/>
                          </a:lnTo>
                          <a:cubicBezTo>
                            <a:pt x="29754" y="18289"/>
                            <a:pt x="31636" y="16003"/>
                            <a:pt x="31636" y="13181"/>
                          </a:cubicBezTo>
                          <a:lnTo>
                            <a:pt x="31636" y="5109"/>
                          </a:lnTo>
                          <a:cubicBezTo>
                            <a:pt x="31636" y="2287"/>
                            <a:pt x="29754" y="1"/>
                            <a:pt x="27421"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nn-NO" sz="1400" dirty="0">
                  <a:solidFill>
                    <a:srgbClr val="FFFFFF"/>
                  </a:solidFill>
                  <a:latin typeface="Fira Sans Extra Condensed"/>
                  <a:ea typeface="Fira Sans Extra Condensed"/>
                  <a:cs typeface="Fira Sans Extra Condensed"/>
                  <a:sym typeface="Fira Sans Extra Condensed"/>
                </a:rPr>
                <a:t>1</a:t>
              </a:r>
              <a:endParaRPr lang="nn-NO" sz="2800" dirty="0">
                <a:solidFill>
                  <a:srgbClr val="FFFFFF"/>
                </a:solidFill>
                <a:latin typeface="Fira Sans Extra Condensed"/>
                <a:ea typeface="Fira Sans Extra Condensed"/>
                <a:cs typeface="Fira Sans Extra Condensed"/>
                <a:sym typeface="Fira Sans Extra Condensed"/>
              </a:endParaRPr>
            </a:p>
          </p:txBody>
        </p:sp>
        <p:sp>
          <p:nvSpPr>
            <p:cNvPr id="209" name="Google Shape;1582;p34">
              <a:extLst>
                <a:ext uri="{FF2B5EF4-FFF2-40B4-BE49-F238E27FC236}">
                  <a16:creationId xmlns:a16="http://schemas.microsoft.com/office/drawing/2014/main" id="{1293A6A2-A964-6596-A8FF-F0F196C6257D}"/>
                </a:ext>
              </a:extLst>
            </p:cNvPr>
            <p:cNvSpPr txBox="1"/>
            <p:nvPr/>
          </p:nvSpPr>
          <p:spPr>
            <a:xfrm>
              <a:off x="7320574" y="3879612"/>
              <a:ext cx="3056015" cy="8970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700" dirty="0">
                  <a:solidFill>
                    <a:schemeClr val="accent6"/>
                  </a:solidFill>
                  <a:latin typeface="Fira Sans Extra Condensed"/>
                  <a:ea typeface="Fira Sans Extra Condensed"/>
                  <a:cs typeface="Fira Sans Extra Condensed"/>
                  <a:sym typeface="Fira Sans Extra Condensed"/>
                </a:rPr>
                <a:t>Auxiliar Sistemas de información y bases de datos, gestión documental y apoyo logístico</a:t>
              </a:r>
              <a:endParaRPr lang="es-CO" sz="1700" dirty="0">
                <a:solidFill>
                  <a:schemeClr val="accent6"/>
                </a:solidFill>
                <a:latin typeface="Fira Sans Extra Condensed"/>
                <a:ea typeface="Fira Sans Extra Condensed"/>
                <a:cs typeface="Fira Sans Extra Condensed"/>
                <a:sym typeface="Fira Sans Extra Condensed"/>
              </a:endParaRPr>
            </a:p>
          </p:txBody>
        </p:sp>
      </p:grpSp>
      <p:grpSp>
        <p:nvGrpSpPr>
          <p:cNvPr id="210" name="Google Shape;1583;p34">
            <a:extLst>
              <a:ext uri="{FF2B5EF4-FFF2-40B4-BE49-F238E27FC236}">
                <a16:creationId xmlns:a16="http://schemas.microsoft.com/office/drawing/2014/main" id="{BCCC6F4D-A446-D89A-F652-35D4F346E334}"/>
              </a:ext>
            </a:extLst>
          </p:cNvPr>
          <p:cNvGrpSpPr/>
          <p:nvPr/>
        </p:nvGrpSpPr>
        <p:grpSpPr>
          <a:xfrm>
            <a:off x="6725215" y="2183732"/>
            <a:ext cx="4629559" cy="1234131"/>
            <a:chOff x="5620334" y="1661789"/>
            <a:chExt cx="4140512" cy="1234131"/>
          </a:xfrm>
        </p:grpSpPr>
        <p:grpSp>
          <p:nvGrpSpPr>
            <p:cNvPr id="211" name="Google Shape;1584;p34">
              <a:extLst>
                <a:ext uri="{FF2B5EF4-FFF2-40B4-BE49-F238E27FC236}">
                  <a16:creationId xmlns:a16="http://schemas.microsoft.com/office/drawing/2014/main" id="{F9497932-9C73-7733-AEE2-69FBB9D6604A}"/>
                </a:ext>
              </a:extLst>
            </p:cNvPr>
            <p:cNvGrpSpPr/>
            <p:nvPr/>
          </p:nvGrpSpPr>
          <p:grpSpPr>
            <a:xfrm rot="10800000" flipH="1">
              <a:off x="5620334" y="2287125"/>
              <a:ext cx="1910264" cy="545225"/>
              <a:chOff x="7009125" y="3498000"/>
              <a:chExt cx="1738500" cy="496200"/>
            </a:xfrm>
          </p:grpSpPr>
          <p:sp>
            <p:nvSpPr>
              <p:cNvPr id="215" name="Google Shape;1585;p34">
                <a:extLst>
                  <a:ext uri="{FF2B5EF4-FFF2-40B4-BE49-F238E27FC236}">
                    <a16:creationId xmlns:a16="http://schemas.microsoft.com/office/drawing/2014/main" id="{B5BB7D46-BC51-F97B-9F58-5BAE73D152AB}"/>
                  </a:ext>
                </a:extLst>
              </p:cNvPr>
              <p:cNvSpPr/>
              <p:nvPr/>
            </p:nvSpPr>
            <p:spPr>
              <a:xfrm rot="10800000">
                <a:off x="7009125" y="3498000"/>
                <a:ext cx="496200" cy="496200"/>
              </a:xfrm>
              <a:prstGeom prst="arc">
                <a:avLst>
                  <a:gd name="adj1" fmla="val 16200000"/>
                  <a:gd name="adj2" fmla="val 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6" name="Google Shape;1586;p34">
                <a:extLst>
                  <a:ext uri="{FF2B5EF4-FFF2-40B4-BE49-F238E27FC236}">
                    <a16:creationId xmlns:a16="http://schemas.microsoft.com/office/drawing/2014/main" id="{01619A23-6A3F-453B-3647-3D72DDA00C27}"/>
                  </a:ext>
                </a:extLst>
              </p:cNvPr>
              <p:cNvCxnSpPr>
                <a:stCxn id="215" idx="0"/>
              </p:cNvCxnSpPr>
              <p:nvPr/>
            </p:nvCxnSpPr>
            <p:spPr>
              <a:xfrm>
                <a:off x="7257225" y="3994200"/>
                <a:ext cx="1490400" cy="0"/>
              </a:xfrm>
              <a:prstGeom prst="straightConnector1">
                <a:avLst/>
              </a:prstGeom>
              <a:noFill/>
              <a:ln w="28575" cap="flat" cmpd="sng">
                <a:solidFill>
                  <a:schemeClr val="dk1"/>
                </a:solidFill>
                <a:prstDash val="solid"/>
                <a:round/>
                <a:headEnd type="none" w="med" len="med"/>
                <a:tailEnd type="none" w="med" len="med"/>
              </a:ln>
            </p:spPr>
          </p:cxnSp>
          <p:cxnSp>
            <p:nvCxnSpPr>
              <p:cNvPr id="217" name="Google Shape;1587;p34">
                <a:extLst>
                  <a:ext uri="{FF2B5EF4-FFF2-40B4-BE49-F238E27FC236}">
                    <a16:creationId xmlns:a16="http://schemas.microsoft.com/office/drawing/2014/main" id="{C0DED38D-8EFA-E589-E216-D10F29DF09D5}"/>
                  </a:ext>
                </a:extLst>
              </p:cNvPr>
              <p:cNvCxnSpPr>
                <a:stCxn id="215" idx="2"/>
              </p:cNvCxnSpPr>
              <p:nvPr/>
            </p:nvCxnSpPr>
            <p:spPr>
              <a:xfrm rot="10800000">
                <a:off x="7009125" y="3542100"/>
                <a:ext cx="0" cy="204000"/>
              </a:xfrm>
              <a:prstGeom prst="straightConnector1">
                <a:avLst/>
              </a:prstGeom>
              <a:noFill/>
              <a:ln w="28575" cap="flat" cmpd="sng">
                <a:solidFill>
                  <a:schemeClr val="dk1"/>
                </a:solidFill>
                <a:prstDash val="solid"/>
                <a:round/>
                <a:headEnd type="none" w="med" len="med"/>
                <a:tailEnd type="none" w="med" len="med"/>
              </a:ln>
            </p:spPr>
          </p:cxnSp>
        </p:grpSp>
        <p:sp>
          <p:nvSpPr>
            <p:cNvPr id="212" name="Google Shape;1588;p34">
              <a:extLst>
                <a:ext uri="{FF2B5EF4-FFF2-40B4-BE49-F238E27FC236}">
                  <a16:creationId xmlns:a16="http://schemas.microsoft.com/office/drawing/2014/main" id="{E4CC1E66-6234-D865-A49A-7BB2CCB095F8}"/>
                </a:ext>
              </a:extLst>
            </p:cNvPr>
            <p:cNvSpPr/>
            <p:nvPr/>
          </p:nvSpPr>
          <p:spPr>
            <a:xfrm>
              <a:off x="6395262" y="1661789"/>
              <a:ext cx="791200" cy="1234131"/>
            </a:xfrm>
            <a:custGeom>
              <a:avLst/>
              <a:gdLst>
                <a:gd name="connsiteX0" fmla="*/ 105375 w 791200"/>
                <a:gd name="connsiteY0" fmla="*/ 67 h 1234131"/>
                <a:gd name="connsiteX1" fmla="*/ 25 w 791200"/>
                <a:gd name="connsiteY1" fmla="*/ 344100 h 1234131"/>
                <a:gd name="connsiteX2" fmla="*/ 25 w 791200"/>
                <a:gd name="connsiteY2" fmla="*/ 890030 h 1234131"/>
                <a:gd name="connsiteX3" fmla="*/ 105375 w 791200"/>
                <a:gd name="connsiteY3" fmla="*/ 1234131 h 1234131"/>
                <a:gd name="connsiteX4" fmla="*/ 685525 w 791200"/>
                <a:gd name="connsiteY4" fmla="*/ 1234131 h 1234131"/>
                <a:gd name="connsiteX5" fmla="*/ 791175 w 791200"/>
                <a:gd name="connsiteY5" fmla="*/ 890030 h 1234131"/>
                <a:gd name="connsiteX6" fmla="*/ 791175 w 791200"/>
                <a:gd name="connsiteY6" fmla="*/ 344100 h 1234131"/>
                <a:gd name="connsiteX7" fmla="*/ 685525 w 791200"/>
                <a:gd name="connsiteY7" fmla="*/ 67 h 1234131"/>
                <a:gd name="connsiteX8" fmla="*/ 105375 w 791200"/>
                <a:gd name="connsiteY8" fmla="*/ 67 h 123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200" h="1234131" fill="none" extrusionOk="0">
                  <a:moveTo>
                    <a:pt x="105375" y="67"/>
                  </a:moveTo>
                  <a:cubicBezTo>
                    <a:pt x="42356" y="26481"/>
                    <a:pt x="-21756" y="153570"/>
                    <a:pt x="25" y="344100"/>
                  </a:cubicBezTo>
                  <a:cubicBezTo>
                    <a:pt x="14492" y="542181"/>
                    <a:pt x="-21777" y="672995"/>
                    <a:pt x="25" y="890030"/>
                  </a:cubicBezTo>
                  <a:cubicBezTo>
                    <a:pt x="-4477" y="1083910"/>
                    <a:pt x="52074" y="1234961"/>
                    <a:pt x="105375" y="1234131"/>
                  </a:cubicBezTo>
                  <a:cubicBezTo>
                    <a:pt x="346642" y="1233980"/>
                    <a:pt x="488677" y="1261124"/>
                    <a:pt x="685525" y="1234131"/>
                  </a:cubicBezTo>
                  <a:cubicBezTo>
                    <a:pt x="746810" y="1263524"/>
                    <a:pt x="791043" y="1070031"/>
                    <a:pt x="791175" y="890030"/>
                  </a:cubicBezTo>
                  <a:cubicBezTo>
                    <a:pt x="740829" y="632793"/>
                    <a:pt x="806709" y="553281"/>
                    <a:pt x="791175" y="344100"/>
                  </a:cubicBezTo>
                  <a:cubicBezTo>
                    <a:pt x="804388" y="146694"/>
                    <a:pt x="758583" y="2307"/>
                    <a:pt x="685525" y="67"/>
                  </a:cubicBezTo>
                  <a:cubicBezTo>
                    <a:pt x="505959" y="2408"/>
                    <a:pt x="307485" y="-786"/>
                    <a:pt x="105375" y="67"/>
                  </a:cubicBezTo>
                  <a:close/>
                </a:path>
                <a:path w="791200" h="1234131" stroke="0" extrusionOk="0">
                  <a:moveTo>
                    <a:pt x="105375" y="67"/>
                  </a:moveTo>
                  <a:cubicBezTo>
                    <a:pt x="60880" y="38891"/>
                    <a:pt x="-19697" y="195338"/>
                    <a:pt x="25" y="344100"/>
                  </a:cubicBezTo>
                  <a:cubicBezTo>
                    <a:pt x="41452" y="569957"/>
                    <a:pt x="-48410" y="680322"/>
                    <a:pt x="25" y="890030"/>
                  </a:cubicBezTo>
                  <a:cubicBezTo>
                    <a:pt x="2203" y="1070926"/>
                    <a:pt x="40476" y="1219887"/>
                    <a:pt x="105375" y="1234131"/>
                  </a:cubicBezTo>
                  <a:cubicBezTo>
                    <a:pt x="337841" y="1231073"/>
                    <a:pt x="521171" y="1278425"/>
                    <a:pt x="685525" y="1234131"/>
                  </a:cubicBezTo>
                  <a:cubicBezTo>
                    <a:pt x="711427" y="1200582"/>
                    <a:pt x="795479" y="1074408"/>
                    <a:pt x="791175" y="890030"/>
                  </a:cubicBezTo>
                  <a:cubicBezTo>
                    <a:pt x="749808" y="745486"/>
                    <a:pt x="843168" y="548657"/>
                    <a:pt x="791175" y="344100"/>
                  </a:cubicBezTo>
                  <a:cubicBezTo>
                    <a:pt x="782434" y="153693"/>
                    <a:pt x="740588" y="4049"/>
                    <a:pt x="685525" y="67"/>
                  </a:cubicBezTo>
                  <a:cubicBezTo>
                    <a:pt x="498400" y="18294"/>
                    <a:pt x="363769" y="-58657"/>
                    <a:pt x="105375" y="67"/>
                  </a:cubicBezTo>
                  <a:close/>
                </a:path>
              </a:pathLst>
            </a:custGeom>
            <a:solidFill>
              <a:srgbClr val="69E781"/>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1202231025">
                    <a:custGeom>
                      <a:avLst/>
                      <a:gdLst/>
                      <a:ahLst/>
                      <a:cxnLst/>
                      <a:rect l="l" t="t" r="r" b="b"/>
                      <a:pathLst>
                        <a:path w="31648" h="18277" extrusionOk="0">
                          <a:moveTo>
                            <a:pt x="4215" y="1"/>
                          </a:moveTo>
                          <a:cubicBezTo>
                            <a:pt x="1894" y="1"/>
                            <a:pt x="1" y="2287"/>
                            <a:pt x="1" y="5096"/>
                          </a:cubicBezTo>
                          <a:lnTo>
                            <a:pt x="1" y="13181"/>
                          </a:lnTo>
                          <a:cubicBezTo>
                            <a:pt x="1" y="16003"/>
                            <a:pt x="1894" y="18277"/>
                            <a:pt x="4215" y="18277"/>
                          </a:cubicBezTo>
                          <a:lnTo>
                            <a:pt x="27421" y="18277"/>
                          </a:lnTo>
                          <a:cubicBezTo>
                            <a:pt x="29754" y="18277"/>
                            <a:pt x="31647" y="16003"/>
                            <a:pt x="31647" y="13181"/>
                          </a:cubicBezTo>
                          <a:lnTo>
                            <a:pt x="31647" y="5096"/>
                          </a:lnTo>
                          <a:cubicBezTo>
                            <a:pt x="31647" y="2287"/>
                            <a:pt x="29754" y="1"/>
                            <a:pt x="27421"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nn-NO" sz="1600" dirty="0">
                  <a:solidFill>
                    <a:srgbClr val="FFFFFF"/>
                  </a:solidFill>
                  <a:latin typeface="Fira Sans Extra Condensed"/>
                  <a:ea typeface="Fira Sans Extra Condensed"/>
                  <a:cs typeface="Fira Sans Extra Condensed"/>
                  <a:sym typeface="Fira Sans Extra Condensed"/>
                </a:rPr>
                <a:t>1</a:t>
              </a:r>
              <a:endParaRPr lang="nn-NO" sz="3200" dirty="0">
                <a:solidFill>
                  <a:srgbClr val="FFFFFF"/>
                </a:solidFill>
                <a:latin typeface="Fira Sans Extra Condensed"/>
                <a:ea typeface="Fira Sans Extra Condensed"/>
                <a:cs typeface="Fira Sans Extra Condensed"/>
                <a:sym typeface="Fira Sans Extra Condensed"/>
              </a:endParaRPr>
            </a:p>
          </p:txBody>
        </p:sp>
        <p:sp>
          <p:nvSpPr>
            <p:cNvPr id="213" name="Google Shape;1589;p34">
              <a:extLst>
                <a:ext uri="{FF2B5EF4-FFF2-40B4-BE49-F238E27FC236}">
                  <a16:creationId xmlns:a16="http://schemas.microsoft.com/office/drawing/2014/main" id="{11D837D8-B386-88A3-3A89-5E9BA5D5B715}"/>
                </a:ext>
              </a:extLst>
            </p:cNvPr>
            <p:cNvSpPr/>
            <p:nvPr/>
          </p:nvSpPr>
          <p:spPr>
            <a:xfrm>
              <a:off x="7501525" y="2222225"/>
              <a:ext cx="114025" cy="114025"/>
            </a:xfrm>
            <a:custGeom>
              <a:avLst/>
              <a:gdLst/>
              <a:ahLst/>
              <a:cxnLst/>
              <a:rect l="l" t="t" r="r" b="b"/>
              <a:pathLst>
                <a:path w="4561" h="4561" extrusionOk="0">
                  <a:moveTo>
                    <a:pt x="2275" y="0"/>
                  </a:moveTo>
                  <a:cubicBezTo>
                    <a:pt x="1013" y="0"/>
                    <a:pt x="0" y="1024"/>
                    <a:pt x="0" y="2274"/>
                  </a:cubicBezTo>
                  <a:cubicBezTo>
                    <a:pt x="0" y="3536"/>
                    <a:pt x="1013" y="4560"/>
                    <a:pt x="2275" y="4560"/>
                  </a:cubicBezTo>
                  <a:cubicBezTo>
                    <a:pt x="3537" y="4560"/>
                    <a:pt x="4561" y="3536"/>
                    <a:pt x="4561" y="2274"/>
                  </a:cubicBezTo>
                  <a:cubicBezTo>
                    <a:pt x="4561" y="1024"/>
                    <a:pt x="3537" y="0"/>
                    <a:pt x="2275"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590;p34">
              <a:extLst>
                <a:ext uri="{FF2B5EF4-FFF2-40B4-BE49-F238E27FC236}">
                  <a16:creationId xmlns:a16="http://schemas.microsoft.com/office/drawing/2014/main" id="{5E23E36D-3138-23E1-E15D-B20B6881C549}"/>
                </a:ext>
              </a:extLst>
            </p:cNvPr>
            <p:cNvSpPr txBox="1"/>
            <p:nvPr/>
          </p:nvSpPr>
          <p:spPr>
            <a:xfrm>
              <a:off x="7615550" y="2113788"/>
              <a:ext cx="2145296" cy="3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MX" sz="1700" dirty="0">
                  <a:solidFill>
                    <a:schemeClr val="accent2"/>
                  </a:solidFill>
                  <a:latin typeface="Fira Sans Extra Condensed"/>
                  <a:ea typeface="Fira Sans Extra Condensed"/>
                  <a:cs typeface="Fira Sans Extra Condensed"/>
                  <a:sym typeface="Fira Sans Extra Condensed"/>
                </a:rPr>
                <a:t>Profesional en educación intercultural y propia </a:t>
              </a:r>
            </a:p>
          </p:txBody>
        </p:sp>
      </p:grpSp>
      <p:grpSp>
        <p:nvGrpSpPr>
          <p:cNvPr id="218" name="Google Shape;1591;p34">
            <a:extLst>
              <a:ext uri="{FF2B5EF4-FFF2-40B4-BE49-F238E27FC236}">
                <a16:creationId xmlns:a16="http://schemas.microsoft.com/office/drawing/2014/main" id="{3704A354-EC5C-7A37-335B-CCEF3F01B958}"/>
              </a:ext>
            </a:extLst>
          </p:cNvPr>
          <p:cNvGrpSpPr/>
          <p:nvPr/>
        </p:nvGrpSpPr>
        <p:grpSpPr>
          <a:xfrm>
            <a:off x="6725217" y="3234642"/>
            <a:ext cx="4629557" cy="1276074"/>
            <a:chOff x="5620335" y="2712699"/>
            <a:chExt cx="4629557" cy="1276074"/>
          </a:xfrm>
        </p:grpSpPr>
        <p:grpSp>
          <p:nvGrpSpPr>
            <p:cNvPr id="219" name="Google Shape;1592;p34">
              <a:extLst>
                <a:ext uri="{FF2B5EF4-FFF2-40B4-BE49-F238E27FC236}">
                  <a16:creationId xmlns:a16="http://schemas.microsoft.com/office/drawing/2014/main" id="{FA2C7F39-355F-64FB-E47A-BE88FEB4FC14}"/>
                </a:ext>
              </a:extLst>
            </p:cNvPr>
            <p:cNvGrpSpPr/>
            <p:nvPr/>
          </p:nvGrpSpPr>
          <p:grpSpPr>
            <a:xfrm>
              <a:off x="5620335" y="2712699"/>
              <a:ext cx="1931547" cy="697564"/>
              <a:chOff x="7009124" y="3497999"/>
              <a:chExt cx="1757869" cy="634841"/>
            </a:xfrm>
          </p:grpSpPr>
          <p:sp>
            <p:nvSpPr>
              <p:cNvPr id="223" name="Google Shape;1593;p34">
                <a:extLst>
                  <a:ext uri="{FF2B5EF4-FFF2-40B4-BE49-F238E27FC236}">
                    <a16:creationId xmlns:a16="http://schemas.microsoft.com/office/drawing/2014/main" id="{0EC0ACF3-0367-74F1-0CE8-3A78EF3B85B0}"/>
                  </a:ext>
                </a:extLst>
              </p:cNvPr>
              <p:cNvSpPr/>
              <p:nvPr/>
            </p:nvSpPr>
            <p:spPr>
              <a:xfrm rot="10800000">
                <a:off x="7009124" y="3497999"/>
                <a:ext cx="496200" cy="634156"/>
              </a:xfrm>
              <a:prstGeom prst="arc">
                <a:avLst>
                  <a:gd name="adj1" fmla="val 15940634"/>
                  <a:gd name="adj2" fmla="val 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1594;p34">
                <a:extLst>
                  <a:ext uri="{FF2B5EF4-FFF2-40B4-BE49-F238E27FC236}">
                    <a16:creationId xmlns:a16="http://schemas.microsoft.com/office/drawing/2014/main" id="{A93F577F-868A-E770-C2BD-71CB2C02D2C0}"/>
                  </a:ext>
                </a:extLst>
              </p:cNvPr>
              <p:cNvCxnSpPr>
                <a:cxnSpLocks/>
              </p:cNvCxnSpPr>
              <p:nvPr/>
            </p:nvCxnSpPr>
            <p:spPr>
              <a:xfrm>
                <a:off x="7276593" y="4132840"/>
                <a:ext cx="1490400" cy="0"/>
              </a:xfrm>
              <a:prstGeom prst="straightConnector1">
                <a:avLst/>
              </a:prstGeom>
              <a:noFill/>
              <a:ln w="28575" cap="flat" cmpd="sng">
                <a:solidFill>
                  <a:schemeClr val="dk1"/>
                </a:solidFill>
                <a:prstDash val="solid"/>
                <a:round/>
                <a:headEnd type="none" w="med" len="med"/>
                <a:tailEnd type="none" w="med" len="med"/>
              </a:ln>
            </p:spPr>
          </p:cxnSp>
          <p:cxnSp>
            <p:nvCxnSpPr>
              <p:cNvPr id="225" name="Google Shape;1595;p34">
                <a:extLst>
                  <a:ext uri="{FF2B5EF4-FFF2-40B4-BE49-F238E27FC236}">
                    <a16:creationId xmlns:a16="http://schemas.microsoft.com/office/drawing/2014/main" id="{49AAA790-D42E-8912-CA38-667A700E77F1}"/>
                  </a:ext>
                </a:extLst>
              </p:cNvPr>
              <p:cNvCxnSpPr>
                <a:cxnSpLocks/>
                <a:stCxn id="223" idx="2"/>
              </p:cNvCxnSpPr>
              <p:nvPr/>
            </p:nvCxnSpPr>
            <p:spPr>
              <a:xfrm flipV="1">
                <a:off x="7009124" y="3542101"/>
                <a:ext cx="1" cy="272976"/>
              </a:xfrm>
              <a:prstGeom prst="straightConnector1">
                <a:avLst/>
              </a:prstGeom>
              <a:noFill/>
              <a:ln w="28575" cap="flat" cmpd="sng">
                <a:solidFill>
                  <a:schemeClr val="dk1"/>
                </a:solidFill>
                <a:prstDash val="solid"/>
                <a:round/>
                <a:headEnd type="none" w="med" len="med"/>
                <a:tailEnd type="none" w="med" len="med"/>
              </a:ln>
            </p:spPr>
          </p:cxnSp>
        </p:grpSp>
        <p:sp>
          <p:nvSpPr>
            <p:cNvPr id="220" name="Google Shape;1596;p34">
              <a:extLst>
                <a:ext uri="{FF2B5EF4-FFF2-40B4-BE49-F238E27FC236}">
                  <a16:creationId xmlns:a16="http://schemas.microsoft.com/office/drawing/2014/main" id="{53823D1A-299F-C278-D081-31CBBF54C40E}"/>
                </a:ext>
              </a:extLst>
            </p:cNvPr>
            <p:cNvSpPr/>
            <p:nvPr/>
          </p:nvSpPr>
          <p:spPr>
            <a:xfrm>
              <a:off x="6017125" y="2990174"/>
              <a:ext cx="791175" cy="998599"/>
            </a:xfrm>
            <a:custGeom>
              <a:avLst/>
              <a:gdLst>
                <a:gd name="connsiteX0" fmla="*/ 105675 w 791175"/>
                <a:gd name="connsiteY0" fmla="*/ 0 h 998599"/>
                <a:gd name="connsiteX1" fmla="*/ 0 w 791175"/>
                <a:gd name="connsiteY1" fmla="*/ 278902 h 998599"/>
                <a:gd name="connsiteX2" fmla="*/ 0 w 791175"/>
                <a:gd name="connsiteY2" fmla="*/ 719642 h 998599"/>
                <a:gd name="connsiteX3" fmla="*/ 105675 w 791175"/>
                <a:gd name="connsiteY3" fmla="*/ 998544 h 998599"/>
                <a:gd name="connsiteX4" fmla="*/ 685800 w 791175"/>
                <a:gd name="connsiteY4" fmla="*/ 998544 h 998599"/>
                <a:gd name="connsiteX5" fmla="*/ 791175 w 791175"/>
                <a:gd name="connsiteY5" fmla="*/ 719642 h 998599"/>
                <a:gd name="connsiteX6" fmla="*/ 791175 w 791175"/>
                <a:gd name="connsiteY6" fmla="*/ 278902 h 998599"/>
                <a:gd name="connsiteX7" fmla="*/ 685800 w 791175"/>
                <a:gd name="connsiteY7" fmla="*/ 0 h 998599"/>
                <a:gd name="connsiteX8" fmla="*/ 105675 w 791175"/>
                <a:gd name="connsiteY8" fmla="*/ 0 h 99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175" h="998599" fill="none" extrusionOk="0">
                  <a:moveTo>
                    <a:pt x="105675" y="0"/>
                  </a:moveTo>
                  <a:cubicBezTo>
                    <a:pt x="65799" y="863"/>
                    <a:pt x="6214" y="123759"/>
                    <a:pt x="0" y="278902"/>
                  </a:cubicBezTo>
                  <a:cubicBezTo>
                    <a:pt x="38319" y="405904"/>
                    <a:pt x="-33975" y="596813"/>
                    <a:pt x="0" y="719642"/>
                  </a:cubicBezTo>
                  <a:cubicBezTo>
                    <a:pt x="-3626" y="860535"/>
                    <a:pt x="63559" y="994402"/>
                    <a:pt x="105675" y="998544"/>
                  </a:cubicBezTo>
                  <a:cubicBezTo>
                    <a:pt x="259979" y="972587"/>
                    <a:pt x="460453" y="1045436"/>
                    <a:pt x="685800" y="998544"/>
                  </a:cubicBezTo>
                  <a:cubicBezTo>
                    <a:pt x="715734" y="997366"/>
                    <a:pt x="786191" y="853202"/>
                    <a:pt x="791175" y="719642"/>
                  </a:cubicBezTo>
                  <a:cubicBezTo>
                    <a:pt x="777195" y="510139"/>
                    <a:pt x="795690" y="471608"/>
                    <a:pt x="791175" y="278902"/>
                  </a:cubicBezTo>
                  <a:cubicBezTo>
                    <a:pt x="788415" y="124679"/>
                    <a:pt x="744124" y="-5232"/>
                    <a:pt x="685800" y="0"/>
                  </a:cubicBezTo>
                  <a:cubicBezTo>
                    <a:pt x="479643" y="36919"/>
                    <a:pt x="252166" y="-60421"/>
                    <a:pt x="105675" y="0"/>
                  </a:cubicBezTo>
                  <a:close/>
                </a:path>
                <a:path w="791175" h="998599" stroke="0" extrusionOk="0">
                  <a:moveTo>
                    <a:pt x="105675" y="0"/>
                  </a:moveTo>
                  <a:cubicBezTo>
                    <a:pt x="63091" y="-26254"/>
                    <a:pt x="37117" y="135230"/>
                    <a:pt x="0" y="278902"/>
                  </a:cubicBezTo>
                  <a:cubicBezTo>
                    <a:pt x="27297" y="435543"/>
                    <a:pt x="-36127" y="504829"/>
                    <a:pt x="0" y="719642"/>
                  </a:cubicBezTo>
                  <a:cubicBezTo>
                    <a:pt x="643" y="870524"/>
                    <a:pt x="49517" y="995394"/>
                    <a:pt x="105675" y="998544"/>
                  </a:cubicBezTo>
                  <a:cubicBezTo>
                    <a:pt x="249588" y="982909"/>
                    <a:pt x="548102" y="1026977"/>
                    <a:pt x="685800" y="998544"/>
                  </a:cubicBezTo>
                  <a:cubicBezTo>
                    <a:pt x="747785" y="1004219"/>
                    <a:pt x="811801" y="871362"/>
                    <a:pt x="791175" y="719642"/>
                  </a:cubicBezTo>
                  <a:cubicBezTo>
                    <a:pt x="789916" y="563132"/>
                    <a:pt x="835401" y="472312"/>
                    <a:pt x="791175" y="278902"/>
                  </a:cubicBezTo>
                  <a:cubicBezTo>
                    <a:pt x="779031" y="124691"/>
                    <a:pt x="755141" y="-12340"/>
                    <a:pt x="685800" y="0"/>
                  </a:cubicBezTo>
                  <a:cubicBezTo>
                    <a:pt x="404941" y="22980"/>
                    <a:pt x="289337" y="-27272"/>
                    <a:pt x="105675" y="0"/>
                  </a:cubicBezTo>
                  <a:close/>
                </a:path>
              </a:pathLst>
            </a:custGeom>
            <a:solidFill>
              <a:srgbClr val="FCBD24"/>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3034470152">
                    <a:custGeom>
                      <a:avLst/>
                      <a:gdLst/>
                      <a:ahLst/>
                      <a:cxnLst/>
                      <a:rect l="l" t="t" r="r" b="b"/>
                      <a:pathLst>
                        <a:path w="31647" h="18289" extrusionOk="0">
                          <a:moveTo>
                            <a:pt x="4227" y="0"/>
                          </a:moveTo>
                          <a:cubicBezTo>
                            <a:pt x="1893" y="0"/>
                            <a:pt x="0" y="2286"/>
                            <a:pt x="0" y="5108"/>
                          </a:cubicBezTo>
                          <a:lnTo>
                            <a:pt x="0" y="13180"/>
                          </a:lnTo>
                          <a:cubicBezTo>
                            <a:pt x="0" y="16002"/>
                            <a:pt x="1893" y="18288"/>
                            <a:pt x="4227" y="18288"/>
                          </a:cubicBezTo>
                          <a:lnTo>
                            <a:pt x="27432" y="18288"/>
                          </a:lnTo>
                          <a:cubicBezTo>
                            <a:pt x="29754" y="18288"/>
                            <a:pt x="31647" y="16002"/>
                            <a:pt x="31647" y="13180"/>
                          </a:cubicBezTo>
                          <a:lnTo>
                            <a:pt x="31647" y="5108"/>
                          </a:lnTo>
                          <a:cubicBezTo>
                            <a:pt x="31647" y="2286"/>
                            <a:pt x="29754" y="0"/>
                            <a:pt x="27432" y="0"/>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nn-NO" sz="1400" dirty="0">
                  <a:solidFill>
                    <a:srgbClr val="FFFFFF"/>
                  </a:solidFill>
                  <a:latin typeface="Fira Sans Extra Condensed"/>
                  <a:ea typeface="Fira Sans Extra Condensed"/>
                  <a:cs typeface="Fira Sans Extra Condensed"/>
                  <a:sym typeface="Fira Sans Extra Condensed"/>
                </a:rPr>
                <a:t>1</a:t>
              </a:r>
              <a:endParaRPr lang="nn-NO" sz="4000" dirty="0">
                <a:solidFill>
                  <a:srgbClr val="FFFFFF"/>
                </a:solidFill>
                <a:latin typeface="Fira Sans Extra Condensed"/>
                <a:ea typeface="Fira Sans Extra Condensed"/>
                <a:cs typeface="Fira Sans Extra Condensed"/>
                <a:sym typeface="Fira Sans Extra Condensed"/>
              </a:endParaRPr>
            </a:p>
          </p:txBody>
        </p:sp>
        <p:sp>
          <p:nvSpPr>
            <p:cNvPr id="221" name="Google Shape;1597;p34">
              <a:extLst>
                <a:ext uri="{FF2B5EF4-FFF2-40B4-BE49-F238E27FC236}">
                  <a16:creationId xmlns:a16="http://schemas.microsoft.com/office/drawing/2014/main" id="{8C0DF8C2-CFFB-A29C-8208-3938FD2536A2}"/>
                </a:ext>
              </a:extLst>
            </p:cNvPr>
            <p:cNvSpPr/>
            <p:nvPr/>
          </p:nvSpPr>
          <p:spPr>
            <a:xfrm>
              <a:off x="7501525" y="3323934"/>
              <a:ext cx="114025" cy="114025"/>
            </a:xfrm>
            <a:custGeom>
              <a:avLst/>
              <a:gdLst/>
              <a:ahLst/>
              <a:cxnLst/>
              <a:rect l="l" t="t" r="r" b="b"/>
              <a:pathLst>
                <a:path w="4561" h="4561" extrusionOk="0">
                  <a:moveTo>
                    <a:pt x="2275" y="1"/>
                  </a:moveTo>
                  <a:cubicBezTo>
                    <a:pt x="1013" y="1"/>
                    <a:pt x="0" y="1025"/>
                    <a:pt x="0" y="2287"/>
                  </a:cubicBezTo>
                  <a:cubicBezTo>
                    <a:pt x="0" y="3549"/>
                    <a:pt x="1013" y="4561"/>
                    <a:pt x="2275" y="4561"/>
                  </a:cubicBezTo>
                  <a:cubicBezTo>
                    <a:pt x="3537" y="4561"/>
                    <a:pt x="4561" y="3549"/>
                    <a:pt x="4561" y="2287"/>
                  </a:cubicBezTo>
                  <a:cubicBezTo>
                    <a:pt x="4561" y="1025"/>
                    <a:pt x="3537" y="1"/>
                    <a:pt x="2275"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98;p34">
              <a:extLst>
                <a:ext uri="{FF2B5EF4-FFF2-40B4-BE49-F238E27FC236}">
                  <a16:creationId xmlns:a16="http://schemas.microsoft.com/office/drawing/2014/main" id="{C7A977AB-CB02-E1B8-A669-EBD4E2E0EA6F}"/>
                </a:ext>
              </a:extLst>
            </p:cNvPr>
            <p:cNvSpPr txBox="1"/>
            <p:nvPr/>
          </p:nvSpPr>
          <p:spPr>
            <a:xfrm>
              <a:off x="7615550" y="3231800"/>
              <a:ext cx="2634342" cy="33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1700" dirty="0">
                  <a:solidFill>
                    <a:schemeClr val="accent5"/>
                  </a:solidFill>
                  <a:latin typeface="Fira Sans Extra Condensed"/>
                  <a:ea typeface="Fira Sans Extra Condensed"/>
                  <a:cs typeface="Fira Sans Extra Condensed"/>
                  <a:sym typeface="Fira Sans Extra Condensed"/>
                </a:rPr>
                <a:t>Profesional de movilización comunitario</a:t>
              </a:r>
            </a:p>
          </p:txBody>
        </p:sp>
      </p:grpSp>
      <p:grpSp>
        <p:nvGrpSpPr>
          <p:cNvPr id="226" name="Google Shape;1599;p34">
            <a:extLst>
              <a:ext uri="{FF2B5EF4-FFF2-40B4-BE49-F238E27FC236}">
                <a16:creationId xmlns:a16="http://schemas.microsoft.com/office/drawing/2014/main" id="{C7829891-6AA9-265F-2487-36BB10CE6126}"/>
              </a:ext>
            </a:extLst>
          </p:cNvPr>
          <p:cNvGrpSpPr/>
          <p:nvPr/>
        </p:nvGrpSpPr>
        <p:grpSpPr>
          <a:xfrm>
            <a:off x="212290" y="1541639"/>
            <a:ext cx="5013667" cy="1267429"/>
            <a:chOff x="-892592" y="1019696"/>
            <a:chExt cx="5013667" cy="1267429"/>
          </a:xfrm>
        </p:grpSpPr>
        <p:sp>
          <p:nvSpPr>
            <p:cNvPr id="227" name="Google Shape;1600;p34">
              <a:extLst>
                <a:ext uri="{FF2B5EF4-FFF2-40B4-BE49-F238E27FC236}">
                  <a16:creationId xmlns:a16="http://schemas.microsoft.com/office/drawing/2014/main" id="{C35A5456-C7B7-C92B-2972-6999842C3C3B}"/>
                </a:ext>
              </a:extLst>
            </p:cNvPr>
            <p:cNvSpPr/>
            <p:nvPr/>
          </p:nvSpPr>
          <p:spPr>
            <a:xfrm>
              <a:off x="3365600" y="1459025"/>
              <a:ext cx="755475" cy="828100"/>
            </a:xfrm>
            <a:custGeom>
              <a:avLst/>
              <a:gdLst/>
              <a:ahLst/>
              <a:cxnLst/>
              <a:rect l="l" t="t" r="r" b="b"/>
              <a:pathLst>
                <a:path w="30219" h="33124" fill="none" extrusionOk="0">
                  <a:moveTo>
                    <a:pt x="0" y="1"/>
                  </a:moveTo>
                  <a:lnTo>
                    <a:pt x="14942" y="1"/>
                  </a:lnTo>
                  <a:cubicBezTo>
                    <a:pt x="17574" y="1"/>
                    <a:pt x="18110" y="2953"/>
                    <a:pt x="18110" y="2953"/>
                  </a:cubicBezTo>
                  <a:lnTo>
                    <a:pt x="18110" y="22551"/>
                  </a:lnTo>
                  <a:lnTo>
                    <a:pt x="30218" y="22551"/>
                  </a:lnTo>
                  <a:lnTo>
                    <a:pt x="30218" y="33124"/>
                  </a:lnTo>
                </a:path>
              </a:pathLst>
            </a:custGeom>
            <a:noFill/>
            <a:ln w="253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01;p34">
              <a:extLst>
                <a:ext uri="{FF2B5EF4-FFF2-40B4-BE49-F238E27FC236}">
                  <a16:creationId xmlns:a16="http://schemas.microsoft.com/office/drawing/2014/main" id="{334CB91B-F449-79CA-60F1-98AE2805F199}"/>
                </a:ext>
              </a:extLst>
            </p:cNvPr>
            <p:cNvSpPr/>
            <p:nvPr/>
          </p:nvSpPr>
          <p:spPr>
            <a:xfrm>
              <a:off x="1897550" y="1459025"/>
              <a:ext cx="1612725" cy="25"/>
            </a:xfrm>
            <a:custGeom>
              <a:avLst/>
              <a:gdLst/>
              <a:ahLst/>
              <a:cxnLst/>
              <a:rect l="l" t="t" r="r" b="b"/>
              <a:pathLst>
                <a:path w="64509" h="1" fill="none" extrusionOk="0">
                  <a:moveTo>
                    <a:pt x="64509" y="1"/>
                  </a:moveTo>
                  <a:lnTo>
                    <a:pt x="0" y="1"/>
                  </a:lnTo>
                </a:path>
              </a:pathLst>
            </a:custGeom>
            <a:noFill/>
            <a:ln w="253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02;p34">
              <a:extLst>
                <a:ext uri="{FF2B5EF4-FFF2-40B4-BE49-F238E27FC236}">
                  <a16:creationId xmlns:a16="http://schemas.microsoft.com/office/drawing/2014/main" id="{836C6F07-27FB-BD10-D0E9-3E6CAF0C5734}"/>
                </a:ext>
              </a:extLst>
            </p:cNvPr>
            <p:cNvSpPr/>
            <p:nvPr/>
          </p:nvSpPr>
          <p:spPr>
            <a:xfrm>
              <a:off x="1796950" y="1405750"/>
              <a:ext cx="114025" cy="114025"/>
            </a:xfrm>
            <a:custGeom>
              <a:avLst/>
              <a:gdLst/>
              <a:ahLst/>
              <a:cxnLst/>
              <a:rect l="l" t="t" r="r" b="b"/>
              <a:pathLst>
                <a:path w="4561" h="4561" extrusionOk="0">
                  <a:moveTo>
                    <a:pt x="2274" y="0"/>
                  </a:moveTo>
                  <a:cubicBezTo>
                    <a:pt x="1012" y="0"/>
                    <a:pt x="0" y="1024"/>
                    <a:pt x="0" y="2274"/>
                  </a:cubicBezTo>
                  <a:cubicBezTo>
                    <a:pt x="0" y="3536"/>
                    <a:pt x="1012" y="4560"/>
                    <a:pt x="2274" y="4560"/>
                  </a:cubicBezTo>
                  <a:cubicBezTo>
                    <a:pt x="3536" y="4560"/>
                    <a:pt x="4560" y="3536"/>
                    <a:pt x="4560" y="2274"/>
                  </a:cubicBezTo>
                  <a:cubicBezTo>
                    <a:pt x="4560" y="1024"/>
                    <a:pt x="3536" y="0"/>
                    <a:pt x="2274"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03;p34">
              <a:extLst>
                <a:ext uri="{FF2B5EF4-FFF2-40B4-BE49-F238E27FC236}">
                  <a16:creationId xmlns:a16="http://schemas.microsoft.com/office/drawing/2014/main" id="{A809CB3F-0467-972A-0F77-EE5BAD69088D}"/>
                </a:ext>
              </a:extLst>
            </p:cNvPr>
            <p:cNvSpPr/>
            <p:nvPr/>
          </p:nvSpPr>
          <p:spPr>
            <a:xfrm>
              <a:off x="2678900" y="1019696"/>
              <a:ext cx="790900" cy="1058230"/>
            </a:xfrm>
            <a:custGeom>
              <a:avLst/>
              <a:gdLst>
                <a:gd name="connsiteX0" fmla="*/ 105375 w 790900"/>
                <a:gd name="connsiteY0" fmla="*/ 0 h 1058230"/>
                <a:gd name="connsiteX1" fmla="*/ 0 w 790900"/>
                <a:gd name="connsiteY1" fmla="*/ 295556 h 1058230"/>
                <a:gd name="connsiteX2" fmla="*/ 0 w 790900"/>
                <a:gd name="connsiteY2" fmla="*/ 762615 h 1058230"/>
                <a:gd name="connsiteX3" fmla="*/ 105375 w 790900"/>
                <a:gd name="connsiteY3" fmla="*/ 1058172 h 1058230"/>
                <a:gd name="connsiteX4" fmla="*/ 685500 w 790900"/>
                <a:gd name="connsiteY4" fmla="*/ 1058172 h 1058230"/>
                <a:gd name="connsiteX5" fmla="*/ 790875 w 790900"/>
                <a:gd name="connsiteY5" fmla="*/ 762615 h 1058230"/>
                <a:gd name="connsiteX6" fmla="*/ 790875 w 790900"/>
                <a:gd name="connsiteY6" fmla="*/ 295556 h 1058230"/>
                <a:gd name="connsiteX7" fmla="*/ 685500 w 790900"/>
                <a:gd name="connsiteY7" fmla="*/ 0 h 1058230"/>
                <a:gd name="connsiteX8" fmla="*/ 105375 w 790900"/>
                <a:gd name="connsiteY8" fmla="*/ 0 h 10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00" h="1058230" fill="none" extrusionOk="0">
                  <a:moveTo>
                    <a:pt x="105375" y="0"/>
                  </a:moveTo>
                  <a:cubicBezTo>
                    <a:pt x="6221" y="-9847"/>
                    <a:pt x="-16391" y="110612"/>
                    <a:pt x="0" y="295556"/>
                  </a:cubicBezTo>
                  <a:cubicBezTo>
                    <a:pt x="33916" y="476084"/>
                    <a:pt x="-31687" y="647362"/>
                    <a:pt x="0" y="762615"/>
                  </a:cubicBezTo>
                  <a:cubicBezTo>
                    <a:pt x="-1326" y="926173"/>
                    <a:pt x="46795" y="1045456"/>
                    <a:pt x="105375" y="1058172"/>
                  </a:cubicBezTo>
                  <a:cubicBezTo>
                    <a:pt x="296145" y="1049853"/>
                    <a:pt x="464663" y="1070698"/>
                    <a:pt x="685500" y="1058172"/>
                  </a:cubicBezTo>
                  <a:cubicBezTo>
                    <a:pt x="742359" y="1038008"/>
                    <a:pt x="822980" y="902086"/>
                    <a:pt x="790875" y="762615"/>
                  </a:cubicBezTo>
                  <a:cubicBezTo>
                    <a:pt x="750026" y="659439"/>
                    <a:pt x="818677" y="433175"/>
                    <a:pt x="790875" y="295556"/>
                  </a:cubicBezTo>
                  <a:cubicBezTo>
                    <a:pt x="797368" y="142053"/>
                    <a:pt x="745128" y="-5516"/>
                    <a:pt x="685500" y="0"/>
                  </a:cubicBezTo>
                  <a:cubicBezTo>
                    <a:pt x="402269" y="8893"/>
                    <a:pt x="228353" y="-33124"/>
                    <a:pt x="105375" y="0"/>
                  </a:cubicBezTo>
                  <a:close/>
                </a:path>
                <a:path w="790900" h="1058230" stroke="0" extrusionOk="0">
                  <a:moveTo>
                    <a:pt x="105375" y="0"/>
                  </a:moveTo>
                  <a:cubicBezTo>
                    <a:pt x="74183" y="1835"/>
                    <a:pt x="-16719" y="121909"/>
                    <a:pt x="0" y="295556"/>
                  </a:cubicBezTo>
                  <a:cubicBezTo>
                    <a:pt x="1687" y="402256"/>
                    <a:pt x="-21078" y="604195"/>
                    <a:pt x="0" y="762615"/>
                  </a:cubicBezTo>
                  <a:cubicBezTo>
                    <a:pt x="10305" y="929711"/>
                    <a:pt x="50449" y="1068489"/>
                    <a:pt x="105375" y="1058172"/>
                  </a:cubicBezTo>
                  <a:cubicBezTo>
                    <a:pt x="250478" y="1027715"/>
                    <a:pt x="398371" y="1120679"/>
                    <a:pt x="685500" y="1058172"/>
                  </a:cubicBezTo>
                  <a:cubicBezTo>
                    <a:pt x="781137" y="1048093"/>
                    <a:pt x="780871" y="915274"/>
                    <a:pt x="790875" y="762615"/>
                  </a:cubicBezTo>
                  <a:cubicBezTo>
                    <a:pt x="772492" y="581114"/>
                    <a:pt x="809135" y="433299"/>
                    <a:pt x="790875" y="295556"/>
                  </a:cubicBezTo>
                  <a:cubicBezTo>
                    <a:pt x="790394" y="145707"/>
                    <a:pt x="742031" y="-9897"/>
                    <a:pt x="685500" y="0"/>
                  </a:cubicBezTo>
                  <a:cubicBezTo>
                    <a:pt x="449362" y="44971"/>
                    <a:pt x="324884" y="-40481"/>
                    <a:pt x="105375" y="0"/>
                  </a:cubicBezTo>
                  <a:close/>
                </a:path>
              </a:pathLst>
            </a:custGeom>
            <a:solidFill>
              <a:srgbClr val="5EB2FC"/>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959986504">
                    <a:custGeom>
                      <a:avLst/>
                      <a:gdLst/>
                      <a:ahLst/>
                      <a:cxnLst/>
                      <a:rect l="l" t="t" r="r" b="b"/>
                      <a:pathLst>
                        <a:path w="31636" h="18289" extrusionOk="0">
                          <a:moveTo>
                            <a:pt x="4215" y="0"/>
                          </a:moveTo>
                          <a:cubicBezTo>
                            <a:pt x="1882" y="0"/>
                            <a:pt x="0" y="2286"/>
                            <a:pt x="0" y="5108"/>
                          </a:cubicBezTo>
                          <a:lnTo>
                            <a:pt x="0" y="13180"/>
                          </a:lnTo>
                          <a:cubicBezTo>
                            <a:pt x="0" y="16002"/>
                            <a:pt x="1882" y="18288"/>
                            <a:pt x="4215" y="18288"/>
                          </a:cubicBezTo>
                          <a:lnTo>
                            <a:pt x="27420" y="18288"/>
                          </a:lnTo>
                          <a:cubicBezTo>
                            <a:pt x="29754" y="18288"/>
                            <a:pt x="31635" y="16002"/>
                            <a:pt x="31635" y="13180"/>
                          </a:cubicBezTo>
                          <a:lnTo>
                            <a:pt x="31635" y="5108"/>
                          </a:lnTo>
                          <a:cubicBezTo>
                            <a:pt x="31635" y="2286"/>
                            <a:pt x="29754" y="0"/>
                            <a:pt x="27420" y="0"/>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es-MX" sz="1200" dirty="0">
                  <a:solidFill>
                    <a:srgbClr val="FFFFFF"/>
                  </a:solidFill>
                  <a:latin typeface="Fira Sans Extra Condensed"/>
                  <a:ea typeface="Fira Sans Extra Condensed"/>
                  <a:cs typeface="Fira Sans Extra Condensed"/>
                  <a:sym typeface="Fira Sans Extra Condensed"/>
                </a:rPr>
                <a:t>G1: 11</a:t>
              </a:r>
            </a:p>
            <a:p>
              <a:pPr marL="0" lvl="0" indent="0" algn="ctr" rtl="0">
                <a:spcBef>
                  <a:spcPts val="0"/>
                </a:spcBef>
                <a:spcAft>
                  <a:spcPts val="0"/>
                </a:spcAft>
                <a:buNone/>
              </a:pPr>
              <a:r>
                <a:rPr lang="es-MX" sz="1200" dirty="0">
                  <a:solidFill>
                    <a:srgbClr val="FFFFFF"/>
                  </a:solidFill>
                  <a:latin typeface="Fira Sans Extra Condensed"/>
                  <a:ea typeface="Fira Sans Extra Condensed"/>
                  <a:cs typeface="Fira Sans Extra Condensed"/>
                  <a:sym typeface="Fira Sans Extra Condensed"/>
                </a:rPr>
                <a:t>G2: 11</a:t>
              </a:r>
            </a:p>
            <a:p>
              <a:pPr marL="0" lvl="0" indent="0" algn="ctr" rtl="0">
                <a:spcBef>
                  <a:spcPts val="0"/>
                </a:spcBef>
                <a:spcAft>
                  <a:spcPts val="0"/>
                </a:spcAft>
                <a:buNone/>
              </a:pPr>
              <a:r>
                <a:rPr lang="es-MX" sz="1200" dirty="0">
                  <a:solidFill>
                    <a:srgbClr val="FFFFFF"/>
                  </a:solidFill>
                  <a:latin typeface="Fira Sans Extra Condensed"/>
                  <a:ea typeface="Fira Sans Extra Condensed"/>
                  <a:cs typeface="Fira Sans Extra Condensed"/>
                  <a:sym typeface="Fira Sans Extra Condensed"/>
                </a:rPr>
                <a:t>G3: 14</a:t>
              </a:r>
            </a:p>
            <a:p>
              <a:pPr marL="0" lvl="0" indent="0" algn="ctr" rtl="0">
                <a:spcBef>
                  <a:spcPts val="0"/>
                </a:spcBef>
                <a:spcAft>
                  <a:spcPts val="0"/>
                </a:spcAft>
                <a:buNone/>
              </a:pPr>
              <a:r>
                <a:rPr lang="es-MX" sz="1200" dirty="0">
                  <a:solidFill>
                    <a:srgbClr val="FFFFFF"/>
                  </a:solidFill>
                  <a:latin typeface="Fira Sans Extra Condensed"/>
                  <a:ea typeface="Fira Sans Extra Condensed"/>
                  <a:cs typeface="Fira Sans Extra Condensed"/>
                  <a:sym typeface="Fira Sans Extra Condensed"/>
                </a:rPr>
                <a:t>G4: 13</a:t>
              </a:r>
              <a:endParaRPr sz="2400" dirty="0">
                <a:solidFill>
                  <a:srgbClr val="FFFFFF"/>
                </a:solidFill>
                <a:latin typeface="Fira Sans Extra Condensed"/>
                <a:ea typeface="Fira Sans Extra Condensed"/>
                <a:cs typeface="Fira Sans Extra Condensed"/>
                <a:sym typeface="Fira Sans Extra Condensed"/>
              </a:endParaRPr>
            </a:p>
          </p:txBody>
        </p:sp>
        <p:sp>
          <p:nvSpPr>
            <p:cNvPr id="231" name="Google Shape;1604;p34">
              <a:extLst>
                <a:ext uri="{FF2B5EF4-FFF2-40B4-BE49-F238E27FC236}">
                  <a16:creationId xmlns:a16="http://schemas.microsoft.com/office/drawing/2014/main" id="{E7125B18-7ACB-31C5-209A-D5AB3E64BB43}"/>
                </a:ext>
              </a:extLst>
            </p:cNvPr>
            <p:cNvSpPr txBox="1"/>
            <p:nvPr/>
          </p:nvSpPr>
          <p:spPr>
            <a:xfrm>
              <a:off x="-892592" y="1293575"/>
              <a:ext cx="2689542" cy="33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700" dirty="0">
                  <a:solidFill>
                    <a:schemeClr val="accent1"/>
                  </a:solidFill>
                  <a:latin typeface="Fira Sans Extra Condensed"/>
                  <a:ea typeface="Fira Sans Extra Condensed"/>
                  <a:cs typeface="Fira Sans Extra Condensed"/>
                  <a:sym typeface="Fira Sans Extra Condensed"/>
                </a:rPr>
                <a:t>Profesionales de acompañamiento pedagógico</a:t>
              </a:r>
            </a:p>
          </p:txBody>
        </p:sp>
      </p:grpSp>
      <p:grpSp>
        <p:nvGrpSpPr>
          <p:cNvPr id="232" name="Google Shape;1605;p34">
            <a:extLst>
              <a:ext uri="{FF2B5EF4-FFF2-40B4-BE49-F238E27FC236}">
                <a16:creationId xmlns:a16="http://schemas.microsoft.com/office/drawing/2014/main" id="{006FB5C9-40CE-3CD8-CE3C-74921916988A}"/>
              </a:ext>
            </a:extLst>
          </p:cNvPr>
          <p:cNvGrpSpPr/>
          <p:nvPr/>
        </p:nvGrpSpPr>
        <p:grpSpPr>
          <a:xfrm>
            <a:off x="674204" y="3838343"/>
            <a:ext cx="4551753" cy="1525922"/>
            <a:chOff x="-430678" y="3316400"/>
            <a:chExt cx="4551753" cy="1525922"/>
          </a:xfrm>
        </p:grpSpPr>
        <p:sp>
          <p:nvSpPr>
            <p:cNvPr id="233" name="Google Shape;1606;p34">
              <a:extLst>
                <a:ext uri="{FF2B5EF4-FFF2-40B4-BE49-F238E27FC236}">
                  <a16:creationId xmlns:a16="http://schemas.microsoft.com/office/drawing/2014/main" id="{79D6A6CA-4DE8-4265-3059-D2158A44F584}"/>
                </a:ext>
              </a:extLst>
            </p:cNvPr>
            <p:cNvSpPr/>
            <p:nvPr/>
          </p:nvSpPr>
          <p:spPr>
            <a:xfrm>
              <a:off x="3365600" y="3316400"/>
              <a:ext cx="755475" cy="733150"/>
            </a:xfrm>
            <a:custGeom>
              <a:avLst/>
              <a:gdLst/>
              <a:ahLst/>
              <a:cxnLst/>
              <a:rect l="l" t="t" r="r" b="b"/>
              <a:pathLst>
                <a:path w="30219" h="29326" fill="none" extrusionOk="0">
                  <a:moveTo>
                    <a:pt x="0" y="29325"/>
                  </a:moveTo>
                  <a:lnTo>
                    <a:pt x="14942" y="29325"/>
                  </a:lnTo>
                  <a:cubicBezTo>
                    <a:pt x="17574" y="29325"/>
                    <a:pt x="18110" y="26373"/>
                    <a:pt x="18110" y="26373"/>
                  </a:cubicBezTo>
                  <a:lnTo>
                    <a:pt x="18110" y="6775"/>
                  </a:lnTo>
                  <a:lnTo>
                    <a:pt x="30218" y="6775"/>
                  </a:lnTo>
                  <a:lnTo>
                    <a:pt x="30218" y="0"/>
                  </a:lnTo>
                </a:path>
              </a:pathLst>
            </a:custGeom>
            <a:noFill/>
            <a:ln w="265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607;p34">
              <a:extLst>
                <a:ext uri="{FF2B5EF4-FFF2-40B4-BE49-F238E27FC236}">
                  <a16:creationId xmlns:a16="http://schemas.microsoft.com/office/drawing/2014/main" id="{F7022B6E-6FF3-3841-9354-47F5D1BB6B75}"/>
                </a:ext>
              </a:extLst>
            </p:cNvPr>
            <p:cNvSpPr/>
            <p:nvPr/>
          </p:nvSpPr>
          <p:spPr>
            <a:xfrm>
              <a:off x="1897550" y="4049525"/>
              <a:ext cx="1613025" cy="25"/>
            </a:xfrm>
            <a:custGeom>
              <a:avLst/>
              <a:gdLst/>
              <a:ahLst/>
              <a:cxnLst/>
              <a:rect l="l" t="t" r="r" b="b"/>
              <a:pathLst>
                <a:path w="64521" h="1" fill="none" extrusionOk="0">
                  <a:moveTo>
                    <a:pt x="64520" y="0"/>
                  </a:moveTo>
                  <a:lnTo>
                    <a:pt x="0" y="0"/>
                  </a:lnTo>
                </a:path>
              </a:pathLst>
            </a:custGeom>
            <a:noFill/>
            <a:ln w="24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608;p34">
              <a:extLst>
                <a:ext uri="{FF2B5EF4-FFF2-40B4-BE49-F238E27FC236}">
                  <a16:creationId xmlns:a16="http://schemas.microsoft.com/office/drawing/2014/main" id="{DB4FF953-2C20-C405-BFB7-DFE9E968F80A}"/>
                </a:ext>
              </a:extLst>
            </p:cNvPr>
            <p:cNvSpPr/>
            <p:nvPr/>
          </p:nvSpPr>
          <p:spPr>
            <a:xfrm>
              <a:off x="2678900" y="3816450"/>
              <a:ext cx="790900" cy="1025872"/>
            </a:xfrm>
            <a:custGeom>
              <a:avLst/>
              <a:gdLst>
                <a:gd name="connsiteX0" fmla="*/ 105375 w 790900"/>
                <a:gd name="connsiteY0" fmla="*/ 56 h 1025872"/>
                <a:gd name="connsiteX1" fmla="*/ 0 w 790900"/>
                <a:gd name="connsiteY1" fmla="*/ 286575 h 1025872"/>
                <a:gd name="connsiteX2" fmla="*/ 0 w 790900"/>
                <a:gd name="connsiteY2" fmla="*/ 739352 h 1025872"/>
                <a:gd name="connsiteX3" fmla="*/ 105375 w 790900"/>
                <a:gd name="connsiteY3" fmla="*/ 1025872 h 1025872"/>
                <a:gd name="connsiteX4" fmla="*/ 685500 w 790900"/>
                <a:gd name="connsiteY4" fmla="*/ 1025872 h 1025872"/>
                <a:gd name="connsiteX5" fmla="*/ 790875 w 790900"/>
                <a:gd name="connsiteY5" fmla="*/ 739352 h 1025872"/>
                <a:gd name="connsiteX6" fmla="*/ 790875 w 790900"/>
                <a:gd name="connsiteY6" fmla="*/ 286575 h 1025872"/>
                <a:gd name="connsiteX7" fmla="*/ 685500 w 790900"/>
                <a:gd name="connsiteY7" fmla="*/ 56 h 1025872"/>
                <a:gd name="connsiteX8" fmla="*/ 105375 w 790900"/>
                <a:gd name="connsiteY8" fmla="*/ 56 h 102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00" h="1025872" fill="none" extrusionOk="0">
                  <a:moveTo>
                    <a:pt x="105375" y="56"/>
                  </a:moveTo>
                  <a:cubicBezTo>
                    <a:pt x="54933" y="-3514"/>
                    <a:pt x="-8483" y="129116"/>
                    <a:pt x="0" y="286575"/>
                  </a:cubicBezTo>
                  <a:cubicBezTo>
                    <a:pt x="4362" y="506653"/>
                    <a:pt x="-23904" y="572671"/>
                    <a:pt x="0" y="739352"/>
                  </a:cubicBezTo>
                  <a:cubicBezTo>
                    <a:pt x="-1296" y="897623"/>
                    <a:pt x="46615" y="1037529"/>
                    <a:pt x="105375" y="1025872"/>
                  </a:cubicBezTo>
                  <a:cubicBezTo>
                    <a:pt x="267688" y="991155"/>
                    <a:pt x="504826" y="1056706"/>
                    <a:pt x="685500" y="1025872"/>
                  </a:cubicBezTo>
                  <a:cubicBezTo>
                    <a:pt x="726429" y="1038940"/>
                    <a:pt x="798814" y="927466"/>
                    <a:pt x="790875" y="739352"/>
                  </a:cubicBezTo>
                  <a:cubicBezTo>
                    <a:pt x="778840" y="569119"/>
                    <a:pt x="814052" y="398411"/>
                    <a:pt x="790875" y="286575"/>
                  </a:cubicBezTo>
                  <a:cubicBezTo>
                    <a:pt x="789474" y="129056"/>
                    <a:pt x="757000" y="4261"/>
                    <a:pt x="685500" y="56"/>
                  </a:cubicBezTo>
                  <a:cubicBezTo>
                    <a:pt x="463335" y="17879"/>
                    <a:pt x="322318" y="-28519"/>
                    <a:pt x="105375" y="56"/>
                  </a:cubicBezTo>
                  <a:close/>
                </a:path>
                <a:path w="790900" h="1025872" stroke="0" extrusionOk="0">
                  <a:moveTo>
                    <a:pt x="105375" y="56"/>
                  </a:moveTo>
                  <a:cubicBezTo>
                    <a:pt x="46920" y="31533"/>
                    <a:pt x="-21064" y="140486"/>
                    <a:pt x="0" y="286575"/>
                  </a:cubicBezTo>
                  <a:cubicBezTo>
                    <a:pt x="9588" y="507858"/>
                    <a:pt x="-35498" y="602780"/>
                    <a:pt x="0" y="739352"/>
                  </a:cubicBezTo>
                  <a:cubicBezTo>
                    <a:pt x="13495" y="890364"/>
                    <a:pt x="32880" y="1024488"/>
                    <a:pt x="105375" y="1025872"/>
                  </a:cubicBezTo>
                  <a:cubicBezTo>
                    <a:pt x="349431" y="1019401"/>
                    <a:pt x="410355" y="1030211"/>
                    <a:pt x="685500" y="1025872"/>
                  </a:cubicBezTo>
                  <a:cubicBezTo>
                    <a:pt x="747145" y="1012333"/>
                    <a:pt x="761785" y="907238"/>
                    <a:pt x="790875" y="739352"/>
                  </a:cubicBezTo>
                  <a:cubicBezTo>
                    <a:pt x="779623" y="611347"/>
                    <a:pt x="814632" y="439137"/>
                    <a:pt x="790875" y="286575"/>
                  </a:cubicBezTo>
                  <a:cubicBezTo>
                    <a:pt x="805652" y="136458"/>
                    <a:pt x="742499" y="-11915"/>
                    <a:pt x="685500" y="56"/>
                  </a:cubicBezTo>
                  <a:cubicBezTo>
                    <a:pt x="398689" y="27289"/>
                    <a:pt x="376692" y="-438"/>
                    <a:pt x="105375" y="56"/>
                  </a:cubicBezTo>
                  <a:close/>
                </a:path>
              </a:pathLst>
            </a:custGeom>
            <a:solidFill>
              <a:srgbClr val="EC3A3B"/>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3049398411">
                    <a:custGeom>
                      <a:avLst/>
                      <a:gdLst/>
                      <a:ahLst/>
                      <a:cxnLst/>
                      <a:rect l="l" t="t" r="r" b="b"/>
                      <a:pathLst>
                        <a:path w="31636" h="18289" extrusionOk="0">
                          <a:moveTo>
                            <a:pt x="4215" y="1"/>
                          </a:moveTo>
                          <a:cubicBezTo>
                            <a:pt x="1882" y="1"/>
                            <a:pt x="0" y="2287"/>
                            <a:pt x="0" y="5109"/>
                          </a:cubicBezTo>
                          <a:lnTo>
                            <a:pt x="0" y="13181"/>
                          </a:lnTo>
                          <a:cubicBezTo>
                            <a:pt x="0" y="16003"/>
                            <a:pt x="1882" y="18289"/>
                            <a:pt x="4215" y="18289"/>
                          </a:cubicBezTo>
                          <a:lnTo>
                            <a:pt x="27420" y="18289"/>
                          </a:lnTo>
                          <a:cubicBezTo>
                            <a:pt x="29754" y="18289"/>
                            <a:pt x="31635" y="16003"/>
                            <a:pt x="31635" y="13181"/>
                          </a:cubicBezTo>
                          <a:lnTo>
                            <a:pt x="31635" y="5109"/>
                          </a:lnTo>
                          <a:cubicBezTo>
                            <a:pt x="31635" y="2287"/>
                            <a:pt x="29754" y="1"/>
                            <a:pt x="27420"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nn-NO" sz="1400" dirty="0">
                  <a:solidFill>
                    <a:srgbClr val="FFFFFF"/>
                  </a:solidFill>
                  <a:latin typeface="Fira Sans Extra Condensed"/>
                  <a:ea typeface="Fira Sans Extra Condensed"/>
                  <a:cs typeface="Fira Sans Extra Condensed"/>
                  <a:sym typeface="Fira Sans Extra Condensed"/>
                </a:rPr>
                <a:t>1</a:t>
              </a:r>
              <a:endParaRPr lang="nn-NO" sz="2800" dirty="0">
                <a:solidFill>
                  <a:srgbClr val="FFFFFF"/>
                </a:solidFill>
                <a:latin typeface="Fira Sans Extra Condensed"/>
                <a:ea typeface="Fira Sans Extra Condensed"/>
                <a:cs typeface="Fira Sans Extra Condensed"/>
                <a:sym typeface="Fira Sans Extra Condensed"/>
              </a:endParaRPr>
            </a:p>
          </p:txBody>
        </p:sp>
        <p:sp>
          <p:nvSpPr>
            <p:cNvPr id="236" name="Google Shape;1609;p34">
              <a:extLst>
                <a:ext uri="{FF2B5EF4-FFF2-40B4-BE49-F238E27FC236}">
                  <a16:creationId xmlns:a16="http://schemas.microsoft.com/office/drawing/2014/main" id="{8A382AAD-16A5-D0F5-7974-403AD26C9F83}"/>
                </a:ext>
              </a:extLst>
            </p:cNvPr>
            <p:cNvSpPr/>
            <p:nvPr/>
          </p:nvSpPr>
          <p:spPr>
            <a:xfrm>
              <a:off x="1796950" y="3988800"/>
              <a:ext cx="114025" cy="114025"/>
            </a:xfrm>
            <a:custGeom>
              <a:avLst/>
              <a:gdLst/>
              <a:ahLst/>
              <a:cxnLst/>
              <a:rect l="l" t="t" r="r" b="b"/>
              <a:pathLst>
                <a:path w="4561" h="4561" extrusionOk="0">
                  <a:moveTo>
                    <a:pt x="2274" y="1"/>
                  </a:moveTo>
                  <a:cubicBezTo>
                    <a:pt x="1012" y="1"/>
                    <a:pt x="0" y="1024"/>
                    <a:pt x="0" y="2287"/>
                  </a:cubicBezTo>
                  <a:cubicBezTo>
                    <a:pt x="0" y="3549"/>
                    <a:pt x="1012" y="4561"/>
                    <a:pt x="2274" y="4561"/>
                  </a:cubicBezTo>
                  <a:cubicBezTo>
                    <a:pt x="3536" y="4561"/>
                    <a:pt x="4560" y="3549"/>
                    <a:pt x="4560" y="2287"/>
                  </a:cubicBezTo>
                  <a:cubicBezTo>
                    <a:pt x="4560" y="1024"/>
                    <a:pt x="3536" y="1"/>
                    <a:pt x="2274"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610;p34">
              <a:extLst>
                <a:ext uri="{FF2B5EF4-FFF2-40B4-BE49-F238E27FC236}">
                  <a16:creationId xmlns:a16="http://schemas.microsoft.com/office/drawing/2014/main" id="{15BC6E48-CC15-84D5-D09F-00921C207CD5}"/>
                </a:ext>
              </a:extLst>
            </p:cNvPr>
            <p:cNvSpPr txBox="1"/>
            <p:nvPr/>
          </p:nvSpPr>
          <p:spPr>
            <a:xfrm>
              <a:off x="-430678" y="3879613"/>
              <a:ext cx="2227628" cy="33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700" dirty="0">
                  <a:solidFill>
                    <a:schemeClr val="accent6"/>
                  </a:solidFill>
                  <a:latin typeface="Fira Sans Extra Condensed"/>
                  <a:ea typeface="Fira Sans Extra Condensed"/>
                  <a:cs typeface="Fira Sans Extra Condensed"/>
                  <a:sym typeface="Fira Sans Extra Condensed"/>
                </a:rPr>
                <a:t>Profesional Administrativo financiero</a:t>
              </a:r>
            </a:p>
          </p:txBody>
        </p:sp>
      </p:grpSp>
      <p:grpSp>
        <p:nvGrpSpPr>
          <p:cNvPr id="238" name="Google Shape;1611;p34">
            <a:extLst>
              <a:ext uri="{FF2B5EF4-FFF2-40B4-BE49-F238E27FC236}">
                <a16:creationId xmlns:a16="http://schemas.microsoft.com/office/drawing/2014/main" id="{E6B33D7D-2C07-5428-E5DD-E2443885570A}"/>
              </a:ext>
            </a:extLst>
          </p:cNvPr>
          <p:cNvGrpSpPr/>
          <p:nvPr/>
        </p:nvGrpSpPr>
        <p:grpSpPr>
          <a:xfrm>
            <a:off x="268596" y="2823992"/>
            <a:ext cx="4461476" cy="1190969"/>
            <a:chOff x="-856888" y="2103149"/>
            <a:chExt cx="4461476" cy="1190969"/>
          </a:xfrm>
        </p:grpSpPr>
        <p:grpSp>
          <p:nvGrpSpPr>
            <p:cNvPr id="239" name="Google Shape;1612;p34">
              <a:extLst>
                <a:ext uri="{FF2B5EF4-FFF2-40B4-BE49-F238E27FC236}">
                  <a16:creationId xmlns:a16="http://schemas.microsoft.com/office/drawing/2014/main" id="{5F57F61A-93E2-EC5C-1FF5-D474E9427D6A}"/>
                </a:ext>
              </a:extLst>
            </p:cNvPr>
            <p:cNvGrpSpPr/>
            <p:nvPr/>
          </p:nvGrpSpPr>
          <p:grpSpPr>
            <a:xfrm rot="10800000">
              <a:off x="2965043" y="2287110"/>
              <a:ext cx="639545" cy="545227"/>
              <a:chOff x="6923286" y="3498000"/>
              <a:chExt cx="582039" cy="496200"/>
            </a:xfrm>
          </p:grpSpPr>
          <p:sp>
            <p:nvSpPr>
              <p:cNvPr id="243" name="Google Shape;1613;p34">
                <a:extLst>
                  <a:ext uri="{FF2B5EF4-FFF2-40B4-BE49-F238E27FC236}">
                    <a16:creationId xmlns:a16="http://schemas.microsoft.com/office/drawing/2014/main" id="{4AD56C77-F92B-5643-FA1F-19B1380FCC08}"/>
                  </a:ext>
                </a:extLst>
              </p:cNvPr>
              <p:cNvSpPr/>
              <p:nvPr/>
            </p:nvSpPr>
            <p:spPr>
              <a:xfrm rot="10800000">
                <a:off x="6923286" y="3498000"/>
                <a:ext cx="582039" cy="496200"/>
              </a:xfrm>
              <a:prstGeom prst="arc">
                <a:avLst>
                  <a:gd name="adj1" fmla="val 16200000"/>
                  <a:gd name="adj2" fmla="val 1597638"/>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1614;p34">
                <a:extLst>
                  <a:ext uri="{FF2B5EF4-FFF2-40B4-BE49-F238E27FC236}">
                    <a16:creationId xmlns:a16="http://schemas.microsoft.com/office/drawing/2014/main" id="{4AB6E229-B059-8F08-7EAD-0D15B0CFC07A}"/>
                  </a:ext>
                </a:extLst>
              </p:cNvPr>
              <p:cNvCxnSpPr>
                <a:cxnSpLocks/>
                <a:stCxn id="243" idx="0"/>
              </p:cNvCxnSpPr>
              <p:nvPr/>
            </p:nvCxnSpPr>
            <p:spPr>
              <a:xfrm rot="10800000" flipH="1">
                <a:off x="7214306" y="3994200"/>
                <a:ext cx="42920" cy="0"/>
              </a:xfrm>
              <a:prstGeom prst="straightConnector1">
                <a:avLst/>
              </a:prstGeom>
              <a:noFill/>
              <a:ln w="28575" cap="flat" cmpd="sng">
                <a:solidFill>
                  <a:schemeClr val="dk1"/>
                </a:solidFill>
                <a:prstDash val="solid"/>
                <a:round/>
                <a:headEnd type="none" w="med" len="med"/>
                <a:tailEnd type="none" w="med" len="med"/>
              </a:ln>
            </p:spPr>
          </p:cxnSp>
        </p:grpSp>
        <p:sp>
          <p:nvSpPr>
            <p:cNvPr id="240" name="Google Shape;1616;p34">
              <a:extLst>
                <a:ext uri="{FF2B5EF4-FFF2-40B4-BE49-F238E27FC236}">
                  <a16:creationId xmlns:a16="http://schemas.microsoft.com/office/drawing/2014/main" id="{AF04B32C-6A2D-5447-720B-10DC1F089EBD}"/>
                </a:ext>
              </a:extLst>
            </p:cNvPr>
            <p:cNvSpPr/>
            <p:nvPr/>
          </p:nvSpPr>
          <p:spPr>
            <a:xfrm>
              <a:off x="2371425" y="2103149"/>
              <a:ext cx="790900" cy="1190969"/>
            </a:xfrm>
            <a:custGeom>
              <a:avLst/>
              <a:gdLst>
                <a:gd name="connsiteX0" fmla="*/ 105375 w 790900"/>
                <a:gd name="connsiteY0" fmla="*/ 65 h 1190969"/>
                <a:gd name="connsiteX1" fmla="*/ 0 w 790900"/>
                <a:gd name="connsiteY1" fmla="*/ 332066 h 1190969"/>
                <a:gd name="connsiteX2" fmla="*/ 0 w 790900"/>
                <a:gd name="connsiteY2" fmla="*/ 858902 h 1190969"/>
                <a:gd name="connsiteX3" fmla="*/ 105375 w 790900"/>
                <a:gd name="connsiteY3" fmla="*/ 1190969 h 1190969"/>
                <a:gd name="connsiteX4" fmla="*/ 685500 w 790900"/>
                <a:gd name="connsiteY4" fmla="*/ 1190969 h 1190969"/>
                <a:gd name="connsiteX5" fmla="*/ 790875 w 790900"/>
                <a:gd name="connsiteY5" fmla="*/ 858902 h 1190969"/>
                <a:gd name="connsiteX6" fmla="*/ 790875 w 790900"/>
                <a:gd name="connsiteY6" fmla="*/ 332066 h 1190969"/>
                <a:gd name="connsiteX7" fmla="*/ 685500 w 790900"/>
                <a:gd name="connsiteY7" fmla="*/ 65 h 1190969"/>
                <a:gd name="connsiteX8" fmla="*/ 105375 w 790900"/>
                <a:gd name="connsiteY8" fmla="*/ 65 h 119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00" h="1190969" fill="none" extrusionOk="0">
                  <a:moveTo>
                    <a:pt x="105375" y="65"/>
                  </a:moveTo>
                  <a:cubicBezTo>
                    <a:pt x="38105" y="26398"/>
                    <a:pt x="17536" y="159233"/>
                    <a:pt x="0" y="332066"/>
                  </a:cubicBezTo>
                  <a:cubicBezTo>
                    <a:pt x="39034" y="483963"/>
                    <a:pt x="-8443" y="692895"/>
                    <a:pt x="0" y="858902"/>
                  </a:cubicBezTo>
                  <a:cubicBezTo>
                    <a:pt x="15962" y="1044494"/>
                    <a:pt x="48519" y="1177721"/>
                    <a:pt x="105375" y="1190969"/>
                  </a:cubicBezTo>
                  <a:cubicBezTo>
                    <a:pt x="226208" y="1124657"/>
                    <a:pt x="560420" y="1239256"/>
                    <a:pt x="685500" y="1190969"/>
                  </a:cubicBezTo>
                  <a:cubicBezTo>
                    <a:pt x="769081" y="1155335"/>
                    <a:pt x="791790" y="1057319"/>
                    <a:pt x="790875" y="858902"/>
                  </a:cubicBezTo>
                  <a:cubicBezTo>
                    <a:pt x="766595" y="742581"/>
                    <a:pt x="820086" y="489799"/>
                    <a:pt x="790875" y="332066"/>
                  </a:cubicBezTo>
                  <a:cubicBezTo>
                    <a:pt x="791858" y="162922"/>
                    <a:pt x="743162" y="-1025"/>
                    <a:pt x="685500" y="65"/>
                  </a:cubicBezTo>
                  <a:cubicBezTo>
                    <a:pt x="525594" y="46744"/>
                    <a:pt x="351972" y="-18599"/>
                    <a:pt x="105375" y="65"/>
                  </a:cubicBezTo>
                  <a:close/>
                </a:path>
                <a:path w="790900" h="1190969" stroke="0" extrusionOk="0">
                  <a:moveTo>
                    <a:pt x="105375" y="65"/>
                  </a:moveTo>
                  <a:cubicBezTo>
                    <a:pt x="70336" y="-17768"/>
                    <a:pt x="566" y="142415"/>
                    <a:pt x="0" y="332066"/>
                  </a:cubicBezTo>
                  <a:cubicBezTo>
                    <a:pt x="50663" y="592850"/>
                    <a:pt x="-12877" y="738555"/>
                    <a:pt x="0" y="858902"/>
                  </a:cubicBezTo>
                  <a:cubicBezTo>
                    <a:pt x="-538" y="1039391"/>
                    <a:pt x="52805" y="1203908"/>
                    <a:pt x="105375" y="1190969"/>
                  </a:cubicBezTo>
                  <a:cubicBezTo>
                    <a:pt x="317378" y="1165080"/>
                    <a:pt x="408665" y="1244672"/>
                    <a:pt x="685500" y="1190969"/>
                  </a:cubicBezTo>
                  <a:cubicBezTo>
                    <a:pt x="778394" y="1210426"/>
                    <a:pt x="773000" y="1036147"/>
                    <a:pt x="790875" y="858902"/>
                  </a:cubicBezTo>
                  <a:cubicBezTo>
                    <a:pt x="778991" y="697421"/>
                    <a:pt x="822856" y="523098"/>
                    <a:pt x="790875" y="332066"/>
                  </a:cubicBezTo>
                  <a:cubicBezTo>
                    <a:pt x="784441" y="146851"/>
                    <a:pt x="754302" y="-2907"/>
                    <a:pt x="685500" y="65"/>
                  </a:cubicBezTo>
                  <a:cubicBezTo>
                    <a:pt x="419555" y="10009"/>
                    <a:pt x="325612" y="-19828"/>
                    <a:pt x="105375" y="65"/>
                  </a:cubicBezTo>
                  <a:close/>
                </a:path>
              </a:pathLst>
            </a:custGeom>
            <a:solidFill>
              <a:srgbClr val="69E781"/>
            </a:solidFill>
            <a:ln w="12500" cap="flat" cmpd="sng">
              <a:solidFill>
                <a:srgbClr val="000000"/>
              </a:solidFill>
              <a:prstDash val="solid"/>
              <a:miter lim="11906"/>
              <a:headEnd type="none" w="sm" len="sm"/>
              <a:tailEnd type="none" w="sm" len="sm"/>
              <a:extLst>
                <a:ext uri="{C807C97D-BFC1-408E-A445-0C87EB9F89A2}">
                  <ask:lineSketchStyleProps xmlns:ask="http://schemas.microsoft.com/office/drawing/2018/sketchyshapes" sd="1188174308">
                    <a:custGeom>
                      <a:avLst/>
                      <a:gdLst/>
                      <a:ahLst/>
                      <a:cxnLst/>
                      <a:rect l="l" t="t" r="r" b="b"/>
                      <a:pathLst>
                        <a:path w="31636" h="18277" extrusionOk="0">
                          <a:moveTo>
                            <a:pt x="4215" y="1"/>
                          </a:moveTo>
                          <a:cubicBezTo>
                            <a:pt x="1881" y="1"/>
                            <a:pt x="0" y="2287"/>
                            <a:pt x="0" y="5096"/>
                          </a:cubicBezTo>
                          <a:lnTo>
                            <a:pt x="0" y="13181"/>
                          </a:lnTo>
                          <a:cubicBezTo>
                            <a:pt x="0" y="16003"/>
                            <a:pt x="1881" y="18277"/>
                            <a:pt x="4215" y="18277"/>
                          </a:cubicBezTo>
                          <a:lnTo>
                            <a:pt x="27420" y="18277"/>
                          </a:lnTo>
                          <a:cubicBezTo>
                            <a:pt x="29754" y="18277"/>
                            <a:pt x="31635" y="16003"/>
                            <a:pt x="31635" y="13181"/>
                          </a:cubicBezTo>
                          <a:lnTo>
                            <a:pt x="31635" y="5096"/>
                          </a:lnTo>
                          <a:cubicBezTo>
                            <a:pt x="31635" y="2287"/>
                            <a:pt x="29754" y="1"/>
                            <a:pt x="27420" y="1"/>
                          </a:cubicBezTo>
                          <a:close/>
                        </a:path>
                      </a:pathLst>
                    </a:custGeom>
                    <ask:type>
                      <ask:lineSketchScribble/>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nn-NO" sz="1600" dirty="0">
                  <a:solidFill>
                    <a:srgbClr val="FFFFFF"/>
                  </a:solidFill>
                  <a:latin typeface="Fira Sans Extra Condensed"/>
                  <a:ea typeface="Fira Sans Extra Condensed"/>
                  <a:cs typeface="Fira Sans Extra Condensed"/>
                  <a:sym typeface="Fira Sans Extra Condensed"/>
                </a:rPr>
                <a:t>G1: 2</a:t>
              </a:r>
            </a:p>
            <a:p>
              <a:pPr marL="0" lvl="0" indent="0" algn="ctr" rtl="0">
                <a:spcBef>
                  <a:spcPts val="0"/>
                </a:spcBef>
                <a:spcAft>
                  <a:spcPts val="0"/>
                </a:spcAft>
                <a:buNone/>
              </a:pPr>
              <a:r>
                <a:rPr lang="nn-NO" sz="1600" dirty="0">
                  <a:solidFill>
                    <a:srgbClr val="FFFFFF"/>
                  </a:solidFill>
                  <a:latin typeface="Fira Sans Extra Condensed"/>
                  <a:ea typeface="Fira Sans Extra Condensed"/>
                  <a:cs typeface="Fira Sans Extra Condensed"/>
                  <a:sym typeface="Fira Sans Extra Condensed"/>
                </a:rPr>
                <a:t>G2: 2</a:t>
              </a:r>
            </a:p>
            <a:p>
              <a:pPr marL="0" lvl="0" indent="0" algn="ctr" rtl="0">
                <a:spcBef>
                  <a:spcPts val="0"/>
                </a:spcBef>
                <a:spcAft>
                  <a:spcPts val="0"/>
                </a:spcAft>
                <a:buNone/>
              </a:pPr>
              <a:r>
                <a:rPr lang="nn-NO" sz="1600" dirty="0">
                  <a:solidFill>
                    <a:srgbClr val="FFFFFF"/>
                  </a:solidFill>
                  <a:latin typeface="Fira Sans Extra Condensed"/>
                  <a:ea typeface="Fira Sans Extra Condensed"/>
                  <a:cs typeface="Fira Sans Extra Condensed"/>
                  <a:sym typeface="Fira Sans Extra Condensed"/>
                </a:rPr>
                <a:t>G3: 2</a:t>
              </a:r>
            </a:p>
            <a:p>
              <a:pPr marL="0" lvl="0" indent="0" algn="ctr" rtl="0">
                <a:spcBef>
                  <a:spcPts val="0"/>
                </a:spcBef>
                <a:spcAft>
                  <a:spcPts val="0"/>
                </a:spcAft>
                <a:buNone/>
              </a:pPr>
              <a:r>
                <a:rPr lang="nn-NO" sz="1600" dirty="0">
                  <a:solidFill>
                    <a:srgbClr val="FFFFFF"/>
                  </a:solidFill>
                  <a:latin typeface="Fira Sans Extra Condensed"/>
                  <a:ea typeface="Fira Sans Extra Condensed"/>
                  <a:cs typeface="Fira Sans Extra Condensed"/>
                  <a:sym typeface="Fira Sans Extra Condensed"/>
                </a:rPr>
                <a:t>G4: 2</a:t>
              </a:r>
              <a:endParaRPr lang="nn-NO" sz="3200" dirty="0">
                <a:solidFill>
                  <a:srgbClr val="FFFFFF"/>
                </a:solidFill>
                <a:latin typeface="Fira Sans Extra Condensed"/>
                <a:ea typeface="Fira Sans Extra Condensed"/>
                <a:cs typeface="Fira Sans Extra Condensed"/>
                <a:sym typeface="Fira Sans Extra Condensed"/>
              </a:endParaRPr>
            </a:p>
          </p:txBody>
        </p:sp>
        <p:sp>
          <p:nvSpPr>
            <p:cNvPr id="241" name="Google Shape;1617;p34">
              <a:extLst>
                <a:ext uri="{FF2B5EF4-FFF2-40B4-BE49-F238E27FC236}">
                  <a16:creationId xmlns:a16="http://schemas.microsoft.com/office/drawing/2014/main" id="{EDC9EF18-C901-D679-DD79-030F88AAFD6D}"/>
                </a:ext>
              </a:extLst>
            </p:cNvPr>
            <p:cNvSpPr/>
            <p:nvPr/>
          </p:nvSpPr>
          <p:spPr>
            <a:xfrm>
              <a:off x="1528450" y="2234725"/>
              <a:ext cx="114025" cy="114025"/>
            </a:xfrm>
            <a:custGeom>
              <a:avLst/>
              <a:gdLst/>
              <a:ahLst/>
              <a:cxnLst/>
              <a:rect l="l" t="t" r="r" b="b"/>
              <a:pathLst>
                <a:path w="4561" h="4561" extrusionOk="0">
                  <a:moveTo>
                    <a:pt x="2275" y="0"/>
                  </a:moveTo>
                  <a:cubicBezTo>
                    <a:pt x="1025" y="0"/>
                    <a:pt x="1" y="1024"/>
                    <a:pt x="1" y="2286"/>
                  </a:cubicBezTo>
                  <a:cubicBezTo>
                    <a:pt x="1" y="3548"/>
                    <a:pt x="1025" y="4560"/>
                    <a:pt x="2275" y="4560"/>
                  </a:cubicBezTo>
                  <a:cubicBezTo>
                    <a:pt x="3537" y="4560"/>
                    <a:pt x="4561" y="3548"/>
                    <a:pt x="4561" y="2286"/>
                  </a:cubicBezTo>
                  <a:cubicBezTo>
                    <a:pt x="4561" y="1024"/>
                    <a:pt x="3537" y="0"/>
                    <a:pt x="2275"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618;p34">
              <a:extLst>
                <a:ext uri="{FF2B5EF4-FFF2-40B4-BE49-F238E27FC236}">
                  <a16:creationId xmlns:a16="http://schemas.microsoft.com/office/drawing/2014/main" id="{4D546B68-5D81-98F5-8FA7-C8A7CBB1F948}"/>
                </a:ext>
              </a:extLst>
            </p:cNvPr>
            <p:cNvSpPr txBox="1"/>
            <p:nvPr/>
          </p:nvSpPr>
          <p:spPr>
            <a:xfrm>
              <a:off x="-856888" y="2120582"/>
              <a:ext cx="2295352" cy="330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CO" sz="1700" dirty="0">
                  <a:solidFill>
                    <a:schemeClr val="accent2"/>
                  </a:solidFill>
                  <a:latin typeface="Fira Sans Extra Condensed"/>
                  <a:ea typeface="Fira Sans Extra Condensed"/>
                  <a:cs typeface="Fira Sans Extra Condensed"/>
                  <a:sym typeface="Fira Sans Extra Condensed"/>
                </a:rPr>
                <a:t>Apoyo pedagógico</a:t>
              </a:r>
            </a:p>
          </p:txBody>
        </p:sp>
      </p:grpSp>
      <p:pic>
        <p:nvPicPr>
          <p:cNvPr id="260" name="Imagen 259">
            <a:extLst>
              <a:ext uri="{FF2B5EF4-FFF2-40B4-BE49-F238E27FC236}">
                <a16:creationId xmlns:a16="http://schemas.microsoft.com/office/drawing/2014/main" id="{5AB95F2A-4CCE-4A18-B6F6-8A001E936F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3682428">
            <a:off x="4577843" y="2323579"/>
            <a:ext cx="2169474" cy="2390028"/>
          </a:xfrm>
          <a:prstGeom prst="ellipse">
            <a:avLst/>
          </a:prstGeom>
          <a:effectLst>
            <a:glow rad="228600">
              <a:schemeClr val="accent5">
                <a:satMod val="175000"/>
                <a:alpha val="40000"/>
              </a:schemeClr>
            </a:glow>
          </a:effectLst>
        </p:spPr>
      </p:pic>
    </p:spTree>
    <p:extLst>
      <p:ext uri="{BB962C8B-B14F-4D97-AF65-F5344CB8AC3E}">
        <p14:creationId xmlns:p14="http://schemas.microsoft.com/office/powerpoint/2010/main" val="154359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B836BC0-F5FD-6B1B-A75D-1D8E21B06F7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7A9B751-EA65-D775-7B41-09370458F2A8}"/>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57" name="Imagen 56">
            <a:extLst>
              <a:ext uri="{FF2B5EF4-FFF2-40B4-BE49-F238E27FC236}">
                <a16:creationId xmlns:a16="http://schemas.microsoft.com/office/drawing/2014/main" id="{CAAFB74E-E94C-64C9-F8B1-2B66C1A534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290" y="169126"/>
            <a:ext cx="874522" cy="806749"/>
          </a:xfrm>
          <a:prstGeom prst="rect">
            <a:avLst/>
          </a:prstGeom>
        </p:spPr>
      </p:pic>
      <p:sp>
        <p:nvSpPr>
          <p:cNvPr id="4" name="TextBox 15">
            <a:extLst>
              <a:ext uri="{FF2B5EF4-FFF2-40B4-BE49-F238E27FC236}">
                <a16:creationId xmlns:a16="http://schemas.microsoft.com/office/drawing/2014/main" id="{BC7749A0-0743-D529-1ABD-48C30D6A1A77}"/>
              </a:ext>
            </a:extLst>
          </p:cNvPr>
          <p:cNvSpPr txBox="1"/>
          <p:nvPr/>
        </p:nvSpPr>
        <p:spPr>
          <a:xfrm>
            <a:off x="1552471" y="284568"/>
            <a:ext cx="9087058" cy="937320"/>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800" dirty="0">
                <a:sym typeface="Arimo Bold"/>
              </a:rPr>
              <a:t>CRONOGRAMA</a:t>
            </a:r>
          </a:p>
        </p:txBody>
      </p:sp>
      <p:pic>
        <p:nvPicPr>
          <p:cNvPr id="3" name="Imagen 2">
            <a:extLst>
              <a:ext uri="{FF2B5EF4-FFF2-40B4-BE49-F238E27FC236}">
                <a16:creationId xmlns:a16="http://schemas.microsoft.com/office/drawing/2014/main" id="{940F7C66-6018-CBA8-72EF-2F15EB34A7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604" y="957881"/>
            <a:ext cx="10891101" cy="5359855"/>
          </a:xfrm>
          <a:prstGeom prst="rect">
            <a:avLst/>
          </a:prstGeom>
        </p:spPr>
      </p:pic>
    </p:spTree>
    <p:extLst>
      <p:ext uri="{BB962C8B-B14F-4D97-AF65-F5344CB8AC3E}">
        <p14:creationId xmlns:p14="http://schemas.microsoft.com/office/powerpoint/2010/main" val="258794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11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01E613E-B94B-DE56-D9A6-D5C9C0CDFC28}"/>
              </a:ext>
            </a:extLst>
          </p:cNvPr>
          <p:cNvPicPr>
            <a:picLocks noChangeAspect="1"/>
          </p:cNvPicPr>
          <p:nvPr/>
        </p:nvPicPr>
        <p:blipFill>
          <a:blip r:embed="rId3"/>
          <a:stretch>
            <a:fillRect/>
          </a:stretch>
        </p:blipFill>
        <p:spPr>
          <a:xfrm>
            <a:off x="10450513" y="275432"/>
            <a:ext cx="1407735" cy="526256"/>
          </a:xfrm>
          <a:prstGeom prst="rect">
            <a:avLst/>
          </a:prstGeom>
        </p:spPr>
      </p:pic>
      <p:sp>
        <p:nvSpPr>
          <p:cNvPr id="10" name="Título 1">
            <a:extLst>
              <a:ext uri="{FF2B5EF4-FFF2-40B4-BE49-F238E27FC236}">
                <a16:creationId xmlns:a16="http://schemas.microsoft.com/office/drawing/2014/main" id="{C2C6879B-F417-3BC9-140C-804680B10A92}"/>
              </a:ext>
            </a:extLst>
          </p:cNvPr>
          <p:cNvSpPr txBox="1">
            <a:spLocks/>
          </p:cNvSpPr>
          <p:nvPr/>
        </p:nvSpPr>
        <p:spPr>
          <a:xfrm>
            <a:off x="6004874" y="2580310"/>
            <a:ext cx="5853374" cy="2067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es-MX" sz="1600" b="1" dirty="0">
                <a:solidFill>
                  <a:srgbClr val="53206D"/>
                </a:solidFill>
                <a:latin typeface="Trade Gothic Next Heavy" panose="020B0903040303020004" pitchFamily="34" charset="0"/>
                <a:ea typeface="Verdana" panose="020B0604030504040204" pitchFamily="34" charset="0"/>
                <a:cs typeface="Verdana" panose="020B0604030504040204" pitchFamily="34" charset="0"/>
              </a:rPr>
              <a:t>DISEÑAR E IMPLEMENTAR UN PROCESO DE FORTALECIMIENTO DE CAPACIDADES PARA DOCENTES DEL CICLO 2 DE EDUCACIÓN INICIAL, ORIENTADO A MEJORAR EL ACCESO Y LA PERMANENCIA EDUCATIVA DE NIÑAS Y NIÑOS EN TERRITORIOS RURALES Y DISPERSOS</a:t>
            </a:r>
          </a:p>
        </p:txBody>
      </p:sp>
      <p:sp>
        <p:nvSpPr>
          <p:cNvPr id="4" name="Título 1">
            <a:extLst>
              <a:ext uri="{FF2B5EF4-FFF2-40B4-BE49-F238E27FC236}">
                <a16:creationId xmlns:a16="http://schemas.microsoft.com/office/drawing/2014/main" id="{E82E5822-FDC0-1FE3-6277-5DFF661359D3}"/>
              </a:ext>
            </a:extLst>
          </p:cNvPr>
          <p:cNvSpPr txBox="1">
            <a:spLocks/>
          </p:cNvSpPr>
          <p:nvPr/>
        </p:nvSpPr>
        <p:spPr>
          <a:xfrm>
            <a:off x="6426200" y="5088248"/>
            <a:ext cx="5432048" cy="8359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es-MX" sz="1600" b="1" dirty="0">
                <a:solidFill>
                  <a:srgbClr val="53206D"/>
                </a:solidFill>
                <a:latin typeface="Trade Gothic Next Heavy" panose="020B0903040303020004" pitchFamily="34" charset="0"/>
                <a:ea typeface="Verdana" panose="020B0604030504040204" pitchFamily="34" charset="0"/>
                <a:cs typeface="Verdana" panose="020B0604030504040204" pitchFamily="34" charset="0"/>
              </a:rPr>
              <a:t>DIRECCIÓN DE PRIMERA INFANCIA</a:t>
            </a:r>
          </a:p>
          <a:p>
            <a:pPr algn="r">
              <a:lnSpc>
                <a:spcPct val="110000"/>
              </a:lnSpc>
            </a:pPr>
            <a:r>
              <a:rPr lang="es-MX" sz="1600" b="1" dirty="0">
                <a:solidFill>
                  <a:srgbClr val="53206D"/>
                </a:solidFill>
                <a:latin typeface="Trade Gothic Next Heavy" panose="020B0903040303020004" pitchFamily="34" charset="0"/>
                <a:ea typeface="Verdana" panose="020B0604030504040204" pitchFamily="34" charset="0"/>
                <a:cs typeface="Verdana" panose="020B0604030504040204" pitchFamily="34" charset="0"/>
              </a:rPr>
              <a:t>2025</a:t>
            </a:r>
          </a:p>
        </p:txBody>
      </p:sp>
    </p:spTree>
    <p:extLst>
      <p:ext uri="{BB962C8B-B14F-4D97-AF65-F5344CB8AC3E}">
        <p14:creationId xmlns:p14="http://schemas.microsoft.com/office/powerpoint/2010/main" val="328814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3F2508-FFF3-53FC-A8C3-5AF5FEFA986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F4B7590-1FE5-B42C-53C2-B559D132AD59}"/>
              </a:ext>
            </a:extLst>
          </p:cNvPr>
          <p:cNvPicPr>
            <a:picLocks noChangeAspect="1"/>
          </p:cNvPicPr>
          <p:nvPr/>
        </p:nvPicPr>
        <p:blipFill>
          <a:blip r:embed="rId3"/>
          <a:stretch>
            <a:fillRect/>
          </a:stretch>
        </p:blipFill>
        <p:spPr>
          <a:xfrm>
            <a:off x="10450513" y="275432"/>
            <a:ext cx="1407735" cy="526256"/>
          </a:xfrm>
          <a:prstGeom prst="rect">
            <a:avLst/>
          </a:prstGeom>
        </p:spPr>
      </p:pic>
      <p:sp>
        <p:nvSpPr>
          <p:cNvPr id="39" name="Título 1">
            <a:extLst>
              <a:ext uri="{FF2B5EF4-FFF2-40B4-BE49-F238E27FC236}">
                <a16:creationId xmlns:a16="http://schemas.microsoft.com/office/drawing/2014/main" id="{11058F12-5F3C-9168-D795-462CAE90595C}"/>
              </a:ext>
            </a:extLst>
          </p:cNvPr>
          <p:cNvSpPr>
            <a:spLocks noGrp="1"/>
          </p:cNvSpPr>
          <p:nvPr>
            <p:ph type="title"/>
          </p:nvPr>
        </p:nvSpPr>
        <p:spPr>
          <a:xfrm>
            <a:off x="1521220" y="13413"/>
            <a:ext cx="5647627" cy="1325563"/>
          </a:xfrm>
        </p:spPr>
        <p:txBody>
          <a:bodyPr/>
          <a:lstStyle/>
          <a:p>
            <a:r>
              <a:rPr lang="es-CO" b="1" dirty="0">
                <a:latin typeface="Trade Gothic Next Heavy" panose="020F0502020204030204" pitchFamily="34" charset="0"/>
                <a:ea typeface="Verdana" panose="020B0604030504040204" pitchFamily="34" charset="0"/>
                <a:cs typeface="Verdana" panose="020B0604030504040204" pitchFamily="34" charset="0"/>
              </a:rPr>
              <a:t>Contexto</a:t>
            </a:r>
          </a:p>
        </p:txBody>
      </p:sp>
      <p:pic>
        <p:nvPicPr>
          <p:cNvPr id="57" name="Imagen 56">
            <a:extLst>
              <a:ext uri="{FF2B5EF4-FFF2-40B4-BE49-F238E27FC236}">
                <a16:creationId xmlns:a16="http://schemas.microsoft.com/office/drawing/2014/main" id="{451D0742-B920-B81A-DE07-1090697FB6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sp>
        <p:nvSpPr>
          <p:cNvPr id="2" name="Google Shape;274;p18">
            <a:extLst>
              <a:ext uri="{FF2B5EF4-FFF2-40B4-BE49-F238E27FC236}">
                <a16:creationId xmlns:a16="http://schemas.microsoft.com/office/drawing/2014/main" id="{20D874A7-835F-BC0A-DBC8-771427064BAB}"/>
              </a:ext>
            </a:extLst>
          </p:cNvPr>
          <p:cNvSpPr/>
          <p:nvPr/>
        </p:nvSpPr>
        <p:spPr>
          <a:xfrm>
            <a:off x="-220686" y="3641713"/>
            <a:ext cx="12412686" cy="2313045"/>
          </a:xfrm>
          <a:custGeom>
            <a:avLst/>
            <a:gdLst/>
            <a:ahLst/>
            <a:cxnLst/>
            <a:rect l="l" t="t" r="r" b="b"/>
            <a:pathLst>
              <a:path w="383569" h="62771" extrusionOk="0">
                <a:moveTo>
                  <a:pt x="0" y="138"/>
                </a:moveTo>
                <a:cubicBezTo>
                  <a:pt x="6712" y="1268"/>
                  <a:pt x="25229" y="-3498"/>
                  <a:pt x="40271" y="6916"/>
                </a:cubicBezTo>
                <a:cubicBezTo>
                  <a:pt x="55313" y="17330"/>
                  <a:pt x="73703" y="59698"/>
                  <a:pt x="90250" y="62622"/>
                </a:cubicBezTo>
                <a:cubicBezTo>
                  <a:pt x="106797" y="65546"/>
                  <a:pt x="122630" y="24574"/>
                  <a:pt x="139552" y="24460"/>
                </a:cubicBezTo>
                <a:cubicBezTo>
                  <a:pt x="156475" y="24346"/>
                  <a:pt x="174308" y="62007"/>
                  <a:pt x="191785" y="61940"/>
                </a:cubicBezTo>
                <a:cubicBezTo>
                  <a:pt x="209262" y="61874"/>
                  <a:pt x="227514" y="23947"/>
                  <a:pt x="244416" y="24061"/>
                </a:cubicBezTo>
                <a:cubicBezTo>
                  <a:pt x="261318" y="24175"/>
                  <a:pt x="276319" y="63951"/>
                  <a:pt x="293198" y="62622"/>
                </a:cubicBezTo>
                <a:cubicBezTo>
                  <a:pt x="310077" y="61293"/>
                  <a:pt x="330629" y="24973"/>
                  <a:pt x="345691" y="16087"/>
                </a:cubicBezTo>
                <a:cubicBezTo>
                  <a:pt x="360753" y="7202"/>
                  <a:pt x="377256" y="10439"/>
                  <a:pt x="383569" y="9309"/>
                </a:cubicBezTo>
              </a:path>
            </a:pathLst>
          </a:custGeom>
          <a:noFill/>
          <a:ln w="152400" cap="rnd" cmpd="sng">
            <a:solidFill>
              <a:srgbClr val="EFEFEF"/>
            </a:solidFill>
            <a:prstDash val="solid"/>
            <a:round/>
            <a:headEnd type="none" w="med" len="med"/>
            <a:tailEnd type="none" w="med" len="med"/>
          </a:ln>
        </p:spPr>
        <p:txBody>
          <a:bodyPr/>
          <a:lstStyle/>
          <a:p>
            <a:endParaRPr lang="es-CO"/>
          </a:p>
        </p:txBody>
      </p:sp>
      <p:sp>
        <p:nvSpPr>
          <p:cNvPr id="3" name="Google Shape;275;p18">
            <a:extLst>
              <a:ext uri="{FF2B5EF4-FFF2-40B4-BE49-F238E27FC236}">
                <a16:creationId xmlns:a16="http://schemas.microsoft.com/office/drawing/2014/main" id="{3FAAC4F8-77FF-8727-7A92-1912D135E2EF}"/>
              </a:ext>
            </a:extLst>
          </p:cNvPr>
          <p:cNvSpPr/>
          <p:nvPr/>
        </p:nvSpPr>
        <p:spPr>
          <a:xfrm>
            <a:off x="-229100" y="3641713"/>
            <a:ext cx="12412686" cy="2313045"/>
          </a:xfrm>
          <a:custGeom>
            <a:avLst/>
            <a:gdLst/>
            <a:ahLst/>
            <a:cxnLst/>
            <a:rect l="l" t="t" r="r" b="b"/>
            <a:pathLst>
              <a:path w="383569" h="62771" extrusionOk="0">
                <a:moveTo>
                  <a:pt x="0" y="138"/>
                </a:moveTo>
                <a:cubicBezTo>
                  <a:pt x="6712" y="1268"/>
                  <a:pt x="25186" y="-3498"/>
                  <a:pt x="40271" y="6916"/>
                </a:cubicBezTo>
                <a:cubicBezTo>
                  <a:pt x="55356" y="17330"/>
                  <a:pt x="73963" y="59698"/>
                  <a:pt x="90510" y="62622"/>
                </a:cubicBezTo>
                <a:cubicBezTo>
                  <a:pt x="107057" y="65546"/>
                  <a:pt x="122673" y="24574"/>
                  <a:pt x="139552" y="24460"/>
                </a:cubicBezTo>
                <a:cubicBezTo>
                  <a:pt x="156431" y="24346"/>
                  <a:pt x="174308" y="62007"/>
                  <a:pt x="191785" y="61940"/>
                </a:cubicBezTo>
                <a:cubicBezTo>
                  <a:pt x="209262" y="61874"/>
                  <a:pt x="227471" y="23947"/>
                  <a:pt x="244416" y="24061"/>
                </a:cubicBezTo>
                <a:cubicBezTo>
                  <a:pt x="261362" y="24175"/>
                  <a:pt x="276579" y="63951"/>
                  <a:pt x="293458" y="62622"/>
                </a:cubicBezTo>
                <a:cubicBezTo>
                  <a:pt x="310337" y="61293"/>
                  <a:pt x="330673" y="24973"/>
                  <a:pt x="345691" y="16087"/>
                </a:cubicBezTo>
                <a:cubicBezTo>
                  <a:pt x="360710" y="7202"/>
                  <a:pt x="377256" y="10439"/>
                  <a:pt x="383569" y="9309"/>
                </a:cubicBezTo>
              </a:path>
            </a:pathLst>
          </a:custGeom>
          <a:noFill/>
          <a:ln w="9525" cap="rnd" cmpd="sng">
            <a:solidFill>
              <a:schemeClr val="dk1"/>
            </a:solidFill>
            <a:prstDash val="solid"/>
            <a:round/>
            <a:headEnd type="none" w="med" len="med"/>
            <a:tailEnd type="none" w="med" len="med"/>
          </a:ln>
        </p:spPr>
        <p:txBody>
          <a:bodyPr/>
          <a:lstStyle/>
          <a:p>
            <a:endParaRPr lang="es-CO"/>
          </a:p>
        </p:txBody>
      </p:sp>
      <p:sp>
        <p:nvSpPr>
          <p:cNvPr id="4" name="Google Shape;277;p18">
            <a:extLst>
              <a:ext uri="{FF2B5EF4-FFF2-40B4-BE49-F238E27FC236}">
                <a16:creationId xmlns:a16="http://schemas.microsoft.com/office/drawing/2014/main" id="{96F6097F-8FF8-5438-F121-A184BE231EC8}"/>
              </a:ext>
            </a:extLst>
          </p:cNvPr>
          <p:cNvSpPr/>
          <p:nvPr/>
        </p:nvSpPr>
        <p:spPr>
          <a:xfrm>
            <a:off x="4161596" y="4391505"/>
            <a:ext cx="250863" cy="28521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8;p18">
            <a:extLst>
              <a:ext uri="{FF2B5EF4-FFF2-40B4-BE49-F238E27FC236}">
                <a16:creationId xmlns:a16="http://schemas.microsoft.com/office/drawing/2014/main" id="{EA85EA05-E194-0B9A-7A35-9ED1EB3123D8}"/>
              </a:ext>
            </a:extLst>
          </p:cNvPr>
          <p:cNvSpPr/>
          <p:nvPr/>
        </p:nvSpPr>
        <p:spPr>
          <a:xfrm>
            <a:off x="7558824" y="4391505"/>
            <a:ext cx="250863" cy="28521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9;p18">
            <a:extLst>
              <a:ext uri="{FF2B5EF4-FFF2-40B4-BE49-F238E27FC236}">
                <a16:creationId xmlns:a16="http://schemas.microsoft.com/office/drawing/2014/main" id="{7F4368C2-8D19-27FC-37A1-745C64AECF12}"/>
              </a:ext>
            </a:extLst>
          </p:cNvPr>
          <p:cNvGrpSpPr/>
          <p:nvPr/>
        </p:nvGrpSpPr>
        <p:grpSpPr>
          <a:xfrm>
            <a:off x="4843750" y="1399629"/>
            <a:ext cx="2283782" cy="4683537"/>
            <a:chOff x="3689850" y="1369725"/>
            <a:chExt cx="1764300" cy="3177525"/>
          </a:xfrm>
        </p:grpSpPr>
        <p:cxnSp>
          <p:nvCxnSpPr>
            <p:cNvPr id="8" name="Google Shape;280;p18">
              <a:extLst>
                <a:ext uri="{FF2B5EF4-FFF2-40B4-BE49-F238E27FC236}">
                  <a16:creationId xmlns:a16="http://schemas.microsoft.com/office/drawing/2014/main" id="{1413F67E-50C9-4817-3F85-9CF345F01D9F}"/>
                </a:ext>
              </a:extLst>
            </p:cNvPr>
            <p:cNvCxnSpPr/>
            <p:nvPr/>
          </p:nvCxnSpPr>
          <p:spPr>
            <a:xfrm rot="10800000">
              <a:off x="4572000" y="3075150"/>
              <a:ext cx="0" cy="883200"/>
            </a:xfrm>
            <a:prstGeom prst="straightConnector1">
              <a:avLst/>
            </a:prstGeom>
            <a:noFill/>
            <a:ln w="9525" cap="flat" cmpd="sng">
              <a:solidFill>
                <a:schemeClr val="dk1"/>
              </a:solidFill>
              <a:prstDash val="solid"/>
              <a:round/>
              <a:headEnd type="none" w="med" len="med"/>
              <a:tailEnd type="oval" w="med" len="med"/>
            </a:ln>
          </p:spPr>
        </p:cxnSp>
        <p:sp>
          <p:nvSpPr>
            <p:cNvPr id="9" name="Google Shape;281;p18">
              <a:extLst>
                <a:ext uri="{FF2B5EF4-FFF2-40B4-BE49-F238E27FC236}">
                  <a16:creationId xmlns:a16="http://schemas.microsoft.com/office/drawing/2014/main" id="{EB3646DB-F671-3297-18CF-2CD8CA1185D7}"/>
                </a:ext>
              </a:extLst>
            </p:cNvPr>
            <p:cNvSpPr/>
            <p:nvPr/>
          </p:nvSpPr>
          <p:spPr>
            <a:xfrm>
              <a:off x="4163250" y="3729750"/>
              <a:ext cx="817500" cy="817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3;p18">
              <a:extLst>
                <a:ext uri="{FF2B5EF4-FFF2-40B4-BE49-F238E27FC236}">
                  <a16:creationId xmlns:a16="http://schemas.microsoft.com/office/drawing/2014/main" id="{2A3384F3-4D05-C266-0DBE-E12B2B1002D8}"/>
                </a:ext>
              </a:extLst>
            </p:cNvPr>
            <p:cNvSpPr/>
            <p:nvPr/>
          </p:nvSpPr>
          <p:spPr>
            <a:xfrm>
              <a:off x="3689850" y="1369725"/>
              <a:ext cx="1764300" cy="448500"/>
            </a:xfrm>
            <a:prstGeom prst="roundRect">
              <a:avLst>
                <a:gd name="adj" fmla="val 50000"/>
              </a:avLst>
            </a:prstGeom>
            <a:solidFill>
              <a:srgbClr val="03AFA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700" b="1" dirty="0">
                  <a:solidFill>
                    <a:srgbClr val="FFFFFF"/>
                  </a:solidFill>
                  <a:latin typeface="Trade Gothic Next Heavy" panose="020B0903040303020004" pitchFamily="34" charset="0"/>
                  <a:sym typeface="Fira Sans Extra Condensed Medium"/>
                </a:rPr>
                <a:t>FONDO 277</a:t>
              </a:r>
              <a:endParaRPr lang="es-CO" sz="1600" b="1" dirty="0">
                <a:solidFill>
                  <a:srgbClr val="FFFFFF"/>
                </a:solidFill>
                <a:latin typeface="Trade Gothic Next Heavy" panose="020B0903040303020004" pitchFamily="34" charset="0"/>
              </a:endParaRPr>
            </a:p>
          </p:txBody>
        </p:sp>
        <p:grpSp>
          <p:nvGrpSpPr>
            <p:cNvPr id="12" name="Google Shape;284;p18">
              <a:extLst>
                <a:ext uri="{FF2B5EF4-FFF2-40B4-BE49-F238E27FC236}">
                  <a16:creationId xmlns:a16="http://schemas.microsoft.com/office/drawing/2014/main" id="{AE07E703-C9FF-5F5B-526C-E2B324D691CB}"/>
                </a:ext>
              </a:extLst>
            </p:cNvPr>
            <p:cNvGrpSpPr/>
            <p:nvPr/>
          </p:nvGrpSpPr>
          <p:grpSpPr>
            <a:xfrm>
              <a:off x="4509236" y="4250373"/>
              <a:ext cx="172811" cy="40869"/>
              <a:chOff x="2076490" y="3057581"/>
              <a:chExt cx="172811" cy="40869"/>
            </a:xfrm>
          </p:grpSpPr>
          <p:sp>
            <p:nvSpPr>
              <p:cNvPr id="13" name="Google Shape;285;p18">
                <a:extLst>
                  <a:ext uri="{FF2B5EF4-FFF2-40B4-BE49-F238E27FC236}">
                    <a16:creationId xmlns:a16="http://schemas.microsoft.com/office/drawing/2014/main" id="{98CB5670-7381-FD78-EF4B-2C1859531462}"/>
                  </a:ext>
                </a:extLst>
              </p:cNvPr>
              <p:cNvSpPr/>
              <p:nvPr/>
            </p:nvSpPr>
            <p:spPr>
              <a:xfrm>
                <a:off x="2076490"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p18">
                <a:extLst>
                  <a:ext uri="{FF2B5EF4-FFF2-40B4-BE49-F238E27FC236}">
                    <a16:creationId xmlns:a16="http://schemas.microsoft.com/office/drawing/2014/main" id="{E86ECE33-A5B7-4802-8C59-D9695918FA32}"/>
                  </a:ext>
                </a:extLst>
              </p:cNvPr>
              <p:cNvSpPr/>
              <p:nvPr/>
            </p:nvSpPr>
            <p:spPr>
              <a:xfrm>
                <a:off x="2208432"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288;p18">
            <a:extLst>
              <a:ext uri="{FF2B5EF4-FFF2-40B4-BE49-F238E27FC236}">
                <a16:creationId xmlns:a16="http://schemas.microsoft.com/office/drawing/2014/main" id="{1D45B847-C1D2-6F2A-346E-CB9B97D9C1CC}"/>
              </a:ext>
            </a:extLst>
          </p:cNvPr>
          <p:cNvGrpSpPr/>
          <p:nvPr/>
        </p:nvGrpSpPr>
        <p:grpSpPr>
          <a:xfrm>
            <a:off x="4714384" y="1399629"/>
            <a:ext cx="5680956" cy="4683537"/>
            <a:chOff x="3589911" y="1369725"/>
            <a:chExt cx="4388733" cy="3177525"/>
          </a:xfrm>
        </p:grpSpPr>
        <p:cxnSp>
          <p:nvCxnSpPr>
            <p:cNvPr id="17" name="Google Shape;289;p18">
              <a:extLst>
                <a:ext uri="{FF2B5EF4-FFF2-40B4-BE49-F238E27FC236}">
                  <a16:creationId xmlns:a16="http://schemas.microsoft.com/office/drawing/2014/main" id="{A7E6C9F3-ED90-46B8-8855-8D0CAE18570E}"/>
                </a:ext>
              </a:extLst>
            </p:cNvPr>
            <p:cNvCxnSpPr/>
            <p:nvPr/>
          </p:nvCxnSpPr>
          <p:spPr>
            <a:xfrm rot="10800000">
              <a:off x="7096494" y="3075150"/>
              <a:ext cx="0" cy="883200"/>
            </a:xfrm>
            <a:prstGeom prst="straightConnector1">
              <a:avLst/>
            </a:prstGeom>
            <a:noFill/>
            <a:ln w="9525" cap="flat" cmpd="sng">
              <a:solidFill>
                <a:schemeClr val="dk1"/>
              </a:solidFill>
              <a:prstDash val="solid"/>
              <a:round/>
              <a:headEnd type="none" w="med" len="med"/>
              <a:tailEnd type="oval" w="med" len="med"/>
            </a:ln>
          </p:spPr>
        </p:cxnSp>
        <p:sp>
          <p:nvSpPr>
            <p:cNvPr id="18" name="Google Shape;290;p18">
              <a:extLst>
                <a:ext uri="{FF2B5EF4-FFF2-40B4-BE49-F238E27FC236}">
                  <a16:creationId xmlns:a16="http://schemas.microsoft.com/office/drawing/2014/main" id="{AA3FFA0E-81E7-F569-3C9D-0406F24158ED}"/>
                </a:ext>
              </a:extLst>
            </p:cNvPr>
            <p:cNvSpPr/>
            <p:nvPr/>
          </p:nvSpPr>
          <p:spPr>
            <a:xfrm>
              <a:off x="6687744" y="3729750"/>
              <a:ext cx="817500" cy="8175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p18">
              <a:extLst>
                <a:ext uri="{FF2B5EF4-FFF2-40B4-BE49-F238E27FC236}">
                  <a16:creationId xmlns:a16="http://schemas.microsoft.com/office/drawing/2014/main" id="{3BECFEE4-80D8-C495-F764-2C5E1A77E4EE}"/>
                </a:ext>
              </a:extLst>
            </p:cNvPr>
            <p:cNvSpPr txBox="1"/>
            <p:nvPr/>
          </p:nvSpPr>
          <p:spPr>
            <a:xfrm>
              <a:off x="3589911" y="2000112"/>
              <a:ext cx="2089782" cy="1075038"/>
            </a:xfrm>
            <a:prstGeom prst="rect">
              <a:avLst/>
            </a:prstGeom>
            <a:noFill/>
            <a:ln>
              <a:noFill/>
            </a:ln>
          </p:spPr>
          <p:txBody>
            <a:bodyPr spcFirstLastPara="1" wrap="square" lIns="91425" tIns="91425" rIns="91425" bIns="91425" anchor="ctr" anchorCtr="0">
              <a:noAutofit/>
            </a:bodyPr>
            <a:lstStyle/>
            <a:p>
              <a:pPr algn="ctr"/>
              <a:r>
                <a:rPr lang="es-CO" sz="1400" dirty="0">
                  <a:solidFill>
                    <a:srgbClr val="000000"/>
                  </a:solidFill>
                  <a:ea typeface="Arimo"/>
                  <a:cs typeface="Arimo"/>
                  <a:sym typeface="Arimo"/>
                </a:rPr>
                <a:t>Se enmarca:</a:t>
              </a:r>
            </a:p>
            <a:p>
              <a:pPr algn="ctr"/>
              <a:r>
                <a:rPr lang="es-CO" sz="1400" dirty="0">
                  <a:solidFill>
                    <a:srgbClr val="000000"/>
                  </a:solidFill>
                  <a:ea typeface="Arimo"/>
                  <a:cs typeface="Arimo"/>
                  <a:sym typeface="Arimo"/>
                </a:rPr>
                <a:t>En la implementación de modelos / Estrategias educativas flexibles</a:t>
              </a:r>
            </a:p>
            <a:p>
              <a:pPr algn="ctr"/>
              <a:r>
                <a:rPr lang="es-CO" sz="1400" dirty="0">
                  <a:solidFill>
                    <a:srgbClr val="000000"/>
                  </a:solidFill>
                  <a:ea typeface="Arimo"/>
                  <a:cs typeface="Arimo"/>
                  <a:sym typeface="Arimo"/>
                </a:rPr>
                <a:t>Énfasis en población vulnerable, ruralidad</a:t>
              </a:r>
            </a:p>
            <a:p>
              <a:pPr algn="ctr"/>
              <a:r>
                <a:rPr lang="es-CO" sz="1400" dirty="0">
                  <a:solidFill>
                    <a:srgbClr val="000000"/>
                  </a:solidFill>
                  <a:ea typeface="Arimo"/>
                  <a:cs typeface="Arimo"/>
                  <a:sym typeface="Arimo"/>
                </a:rPr>
                <a:t>Y víctimas del conflicto Armado</a:t>
              </a:r>
            </a:p>
          </p:txBody>
        </p:sp>
        <p:sp>
          <p:nvSpPr>
            <p:cNvPr id="20" name="Google Shape;292;p18">
              <a:extLst>
                <a:ext uri="{FF2B5EF4-FFF2-40B4-BE49-F238E27FC236}">
                  <a16:creationId xmlns:a16="http://schemas.microsoft.com/office/drawing/2014/main" id="{0A160A82-F3C4-C725-698F-53323D8A6A69}"/>
                </a:ext>
              </a:extLst>
            </p:cNvPr>
            <p:cNvSpPr/>
            <p:nvPr/>
          </p:nvSpPr>
          <p:spPr>
            <a:xfrm>
              <a:off x="6214344" y="1369725"/>
              <a:ext cx="1764300" cy="448500"/>
            </a:xfrm>
            <a:prstGeom prst="roundRect">
              <a:avLst>
                <a:gd name="adj" fmla="val 50000"/>
              </a:avLst>
            </a:prstGeom>
            <a:solidFill>
              <a:srgbClr val="B50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b="1" dirty="0">
                  <a:solidFill>
                    <a:srgbClr val="FFFFFF"/>
                  </a:solidFill>
                  <a:latin typeface="Trade Gothic Next Heavy" panose="020B0903040303020004" pitchFamily="34" charset="0"/>
                </a:rPr>
                <a:t>INICIO DE EJECUCIÓN</a:t>
              </a:r>
              <a:endParaRPr b="1" dirty="0">
                <a:solidFill>
                  <a:srgbClr val="FFFFFF"/>
                </a:solidFill>
                <a:latin typeface="Trade Gothic Next Heavy" panose="020B0903040303020004" pitchFamily="34" charset="0"/>
              </a:endParaRPr>
            </a:p>
          </p:txBody>
        </p:sp>
        <p:grpSp>
          <p:nvGrpSpPr>
            <p:cNvPr id="21" name="Google Shape;293;p18">
              <a:extLst>
                <a:ext uri="{FF2B5EF4-FFF2-40B4-BE49-F238E27FC236}">
                  <a16:creationId xmlns:a16="http://schemas.microsoft.com/office/drawing/2014/main" id="{AFFAB660-9309-03C2-CCBF-7BDD7A80C4D2}"/>
                </a:ext>
              </a:extLst>
            </p:cNvPr>
            <p:cNvGrpSpPr/>
            <p:nvPr/>
          </p:nvGrpSpPr>
          <p:grpSpPr>
            <a:xfrm>
              <a:off x="6909139" y="3951495"/>
              <a:ext cx="374709" cy="374010"/>
              <a:chOff x="1421638" y="4125629"/>
              <a:chExt cx="374709" cy="374010"/>
            </a:xfrm>
          </p:grpSpPr>
          <p:sp>
            <p:nvSpPr>
              <p:cNvPr id="22" name="Google Shape;294;p18">
                <a:extLst>
                  <a:ext uri="{FF2B5EF4-FFF2-40B4-BE49-F238E27FC236}">
                    <a16:creationId xmlns:a16="http://schemas.microsoft.com/office/drawing/2014/main" id="{D80622D7-4765-9731-620B-48C39F5303A3}"/>
                  </a:ext>
                </a:extLst>
              </p:cNvPr>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5;p18">
                <a:extLst>
                  <a:ext uri="{FF2B5EF4-FFF2-40B4-BE49-F238E27FC236}">
                    <a16:creationId xmlns:a16="http://schemas.microsoft.com/office/drawing/2014/main" id="{2C5C9907-8466-3E45-1EC4-01235F3DC9EB}"/>
                  </a:ext>
                </a:extLst>
              </p:cNvPr>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 name="Google Shape;296;p18">
            <a:extLst>
              <a:ext uri="{FF2B5EF4-FFF2-40B4-BE49-F238E27FC236}">
                <a16:creationId xmlns:a16="http://schemas.microsoft.com/office/drawing/2014/main" id="{24EF4D88-7D46-BCC4-63E2-1D80FC9465F6}"/>
              </a:ext>
            </a:extLst>
          </p:cNvPr>
          <p:cNvGrpSpPr/>
          <p:nvPr/>
        </p:nvGrpSpPr>
        <p:grpSpPr>
          <a:xfrm>
            <a:off x="1333500" y="1399629"/>
            <a:ext cx="2805276" cy="4683537"/>
            <a:chOff x="978062" y="1369725"/>
            <a:chExt cx="2167172" cy="3177525"/>
          </a:xfrm>
        </p:grpSpPr>
        <p:cxnSp>
          <p:nvCxnSpPr>
            <p:cNvPr id="25" name="Google Shape;297;p18">
              <a:extLst>
                <a:ext uri="{FF2B5EF4-FFF2-40B4-BE49-F238E27FC236}">
                  <a16:creationId xmlns:a16="http://schemas.microsoft.com/office/drawing/2014/main" id="{3D4CFD4D-7DE4-A852-8975-96F8F640E2F5}"/>
                </a:ext>
              </a:extLst>
            </p:cNvPr>
            <p:cNvCxnSpPr>
              <a:cxnSpLocks/>
              <a:stCxn id="26" idx="0"/>
              <a:endCxn id="27" idx="2"/>
            </p:cNvCxnSpPr>
            <p:nvPr/>
          </p:nvCxnSpPr>
          <p:spPr>
            <a:xfrm flipV="1">
              <a:off x="2047506" y="3256996"/>
              <a:ext cx="14142" cy="472754"/>
            </a:xfrm>
            <a:prstGeom prst="straightConnector1">
              <a:avLst/>
            </a:prstGeom>
            <a:noFill/>
            <a:ln w="9525" cap="flat" cmpd="sng">
              <a:solidFill>
                <a:schemeClr val="dk1"/>
              </a:solidFill>
              <a:prstDash val="solid"/>
              <a:round/>
              <a:headEnd type="none" w="med" len="med"/>
              <a:tailEnd type="oval" w="med" len="med"/>
            </a:ln>
          </p:spPr>
        </p:cxnSp>
        <p:sp>
          <p:nvSpPr>
            <p:cNvPr id="26" name="Google Shape;298;p18">
              <a:extLst>
                <a:ext uri="{FF2B5EF4-FFF2-40B4-BE49-F238E27FC236}">
                  <a16:creationId xmlns:a16="http://schemas.microsoft.com/office/drawing/2014/main" id="{CE79598D-3555-1A77-7BE0-8EF1729B95AC}"/>
                </a:ext>
              </a:extLst>
            </p:cNvPr>
            <p:cNvSpPr/>
            <p:nvPr/>
          </p:nvSpPr>
          <p:spPr>
            <a:xfrm>
              <a:off x="1638756" y="3729750"/>
              <a:ext cx="817500" cy="8175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9;p18">
              <a:extLst>
                <a:ext uri="{FF2B5EF4-FFF2-40B4-BE49-F238E27FC236}">
                  <a16:creationId xmlns:a16="http://schemas.microsoft.com/office/drawing/2014/main" id="{36C5F5F1-5C37-622E-E77E-7D3D1CEEA448}"/>
                </a:ext>
              </a:extLst>
            </p:cNvPr>
            <p:cNvSpPr txBox="1"/>
            <p:nvPr/>
          </p:nvSpPr>
          <p:spPr>
            <a:xfrm>
              <a:off x="978062" y="1905396"/>
              <a:ext cx="2167172" cy="135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CO" sz="1200" dirty="0">
                  <a:solidFill>
                    <a:schemeClr val="dk1"/>
                  </a:solidFill>
                  <a:ea typeface="Roboto"/>
                  <a:cs typeface="Roboto"/>
                  <a:sym typeface="Roboto"/>
                </a:rPr>
                <a:t>Ampliación de Cobertura en el segundo ciclo de la educación Inicial  en el marco de la Universalización de la Educación Inicial</a:t>
              </a:r>
            </a:p>
            <a:p>
              <a:pPr marL="0" lvl="0" indent="0" algn="ctr" rtl="0">
                <a:spcBef>
                  <a:spcPts val="0"/>
                </a:spcBef>
                <a:spcAft>
                  <a:spcPts val="0"/>
                </a:spcAft>
                <a:buNone/>
              </a:pPr>
              <a:r>
                <a:rPr lang="es-CO" sz="1200" b="1" dirty="0">
                  <a:solidFill>
                    <a:schemeClr val="dk1"/>
                  </a:solidFill>
                  <a:ea typeface="Roboto"/>
                  <a:cs typeface="Roboto"/>
                  <a:sym typeface="Roboto"/>
                </a:rPr>
                <a:t>Infancia feliz y protegida</a:t>
              </a:r>
            </a:p>
            <a:p>
              <a:pPr marL="0" lvl="0" indent="0" algn="ctr" rtl="0">
                <a:spcBef>
                  <a:spcPts val="0"/>
                </a:spcBef>
                <a:spcAft>
                  <a:spcPts val="0"/>
                </a:spcAft>
                <a:buNone/>
              </a:pPr>
              <a:r>
                <a:rPr lang="es-CO" sz="1200" b="1" dirty="0">
                  <a:solidFill>
                    <a:schemeClr val="dk1"/>
                  </a:solidFill>
                  <a:ea typeface="Roboto"/>
                  <a:cs typeface="Roboto"/>
                  <a:sym typeface="Roboto"/>
                </a:rPr>
                <a:t>PND</a:t>
              </a:r>
            </a:p>
            <a:p>
              <a:pPr marL="0" lvl="0" indent="0" algn="ctr" rtl="0">
                <a:spcBef>
                  <a:spcPts val="0"/>
                </a:spcBef>
                <a:spcAft>
                  <a:spcPts val="0"/>
                </a:spcAft>
                <a:buNone/>
              </a:pPr>
              <a:r>
                <a:rPr lang="es-CO" sz="1200" dirty="0">
                  <a:solidFill>
                    <a:schemeClr val="dk1"/>
                  </a:solidFill>
                  <a:ea typeface="Roboto"/>
                  <a:cs typeface="Roboto"/>
                  <a:sym typeface="Roboto"/>
                </a:rPr>
                <a:t>- Priorización a la primera infancia, contextos rurales, discapacidad, víctimas de conflicto armado, poblaciones históricamente segregadas</a:t>
              </a:r>
              <a:endParaRPr sz="1200" dirty="0">
                <a:solidFill>
                  <a:schemeClr val="dk1"/>
                </a:solidFill>
                <a:ea typeface="Roboto"/>
                <a:cs typeface="Roboto"/>
                <a:sym typeface="Roboto"/>
              </a:endParaRPr>
            </a:p>
          </p:txBody>
        </p:sp>
        <p:sp>
          <p:nvSpPr>
            <p:cNvPr id="28" name="Google Shape;300;p18">
              <a:extLst>
                <a:ext uri="{FF2B5EF4-FFF2-40B4-BE49-F238E27FC236}">
                  <a16:creationId xmlns:a16="http://schemas.microsoft.com/office/drawing/2014/main" id="{D2A11175-B307-5291-C307-15FA803809B1}"/>
                </a:ext>
              </a:extLst>
            </p:cNvPr>
            <p:cNvSpPr/>
            <p:nvPr/>
          </p:nvSpPr>
          <p:spPr>
            <a:xfrm>
              <a:off x="1165356" y="1369725"/>
              <a:ext cx="1764300" cy="448500"/>
            </a:xfrm>
            <a:prstGeom prst="roundRect">
              <a:avLst>
                <a:gd name="adj" fmla="val 50000"/>
              </a:avLst>
            </a:prstGeom>
            <a:solidFill>
              <a:srgbClr val="F0CB23"/>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latin typeface="Trade Gothic Next Heavy" panose="020B0903040303020004" pitchFamily="34" charset="0"/>
                  <a:sym typeface="Fira Sans Extra Condensed Medium"/>
                </a:rPr>
                <a:t>METAS</a:t>
              </a:r>
              <a:endParaRPr b="1" dirty="0">
                <a:latin typeface="Trade Gothic Next Heavy" panose="020B0903040303020004" pitchFamily="34" charset="0"/>
              </a:endParaRPr>
            </a:p>
          </p:txBody>
        </p:sp>
        <p:grpSp>
          <p:nvGrpSpPr>
            <p:cNvPr id="29" name="Google Shape;301;p18">
              <a:extLst>
                <a:ext uri="{FF2B5EF4-FFF2-40B4-BE49-F238E27FC236}">
                  <a16:creationId xmlns:a16="http://schemas.microsoft.com/office/drawing/2014/main" id="{0808076C-3750-FBAC-7FEB-1164967806AB}"/>
                </a:ext>
              </a:extLst>
            </p:cNvPr>
            <p:cNvGrpSpPr/>
            <p:nvPr/>
          </p:nvGrpSpPr>
          <p:grpSpPr>
            <a:xfrm>
              <a:off x="1875474" y="3954178"/>
              <a:ext cx="344065" cy="368644"/>
              <a:chOff x="4149138" y="4121151"/>
              <a:chExt cx="344065" cy="368644"/>
            </a:xfrm>
          </p:grpSpPr>
          <p:sp>
            <p:nvSpPr>
              <p:cNvPr id="30" name="Google Shape;302;p18">
                <a:extLst>
                  <a:ext uri="{FF2B5EF4-FFF2-40B4-BE49-F238E27FC236}">
                    <a16:creationId xmlns:a16="http://schemas.microsoft.com/office/drawing/2014/main" id="{D80A73F4-82E9-7763-BE66-8CC1F4F2D308}"/>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03;p18">
                <a:extLst>
                  <a:ext uri="{FF2B5EF4-FFF2-40B4-BE49-F238E27FC236}">
                    <a16:creationId xmlns:a16="http://schemas.microsoft.com/office/drawing/2014/main" id="{48B5ADFB-4CFA-C24D-97F4-9B49B6EEDC25}"/>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4;p18">
                <a:extLst>
                  <a:ext uri="{FF2B5EF4-FFF2-40B4-BE49-F238E27FC236}">
                    <a16:creationId xmlns:a16="http://schemas.microsoft.com/office/drawing/2014/main" id="{C829CCFD-C5D2-7D58-8347-81F45ABE502F}"/>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5;p18">
                <a:extLst>
                  <a:ext uri="{FF2B5EF4-FFF2-40B4-BE49-F238E27FC236}">
                    <a16:creationId xmlns:a16="http://schemas.microsoft.com/office/drawing/2014/main" id="{F82EC530-8842-6C93-353A-F19F4182949C}"/>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6;p18">
                <a:extLst>
                  <a:ext uri="{FF2B5EF4-FFF2-40B4-BE49-F238E27FC236}">
                    <a16:creationId xmlns:a16="http://schemas.microsoft.com/office/drawing/2014/main" id="{72272B81-20F8-0D54-84E1-B59BDAF160CD}"/>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7;p18">
                <a:extLst>
                  <a:ext uri="{FF2B5EF4-FFF2-40B4-BE49-F238E27FC236}">
                    <a16:creationId xmlns:a16="http://schemas.microsoft.com/office/drawing/2014/main" id="{47219BD7-1926-D2F4-C2E8-8DAFA834DD7F}"/>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8;p18">
                <a:extLst>
                  <a:ext uri="{FF2B5EF4-FFF2-40B4-BE49-F238E27FC236}">
                    <a16:creationId xmlns:a16="http://schemas.microsoft.com/office/drawing/2014/main" id="{0FCD1BC1-A375-E175-21B3-7630730DFD32}"/>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9;p18">
                <a:extLst>
                  <a:ext uri="{FF2B5EF4-FFF2-40B4-BE49-F238E27FC236}">
                    <a16:creationId xmlns:a16="http://schemas.microsoft.com/office/drawing/2014/main" id="{4CECB9B9-08F3-2983-7A4A-B6D238491BA5}"/>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0;p18">
                <a:extLst>
                  <a:ext uri="{FF2B5EF4-FFF2-40B4-BE49-F238E27FC236}">
                    <a16:creationId xmlns:a16="http://schemas.microsoft.com/office/drawing/2014/main" id="{5F296CC3-42E4-5852-C5BD-5C8E99987142}"/>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1;p18">
                <a:extLst>
                  <a:ext uri="{FF2B5EF4-FFF2-40B4-BE49-F238E27FC236}">
                    <a16:creationId xmlns:a16="http://schemas.microsoft.com/office/drawing/2014/main" id="{1D02ABBC-CB74-4B7A-035D-773DE1DC727D}"/>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2;p18">
                <a:extLst>
                  <a:ext uri="{FF2B5EF4-FFF2-40B4-BE49-F238E27FC236}">
                    <a16:creationId xmlns:a16="http://schemas.microsoft.com/office/drawing/2014/main" id="{018D17AC-208D-4A53-F5EE-C75A6F855583}"/>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p18">
                <a:extLst>
                  <a:ext uri="{FF2B5EF4-FFF2-40B4-BE49-F238E27FC236}">
                    <a16:creationId xmlns:a16="http://schemas.microsoft.com/office/drawing/2014/main" id="{B3E48983-1533-58A3-375D-A43B9CF0FA41}"/>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CuadroTexto 39">
            <a:extLst>
              <a:ext uri="{FF2B5EF4-FFF2-40B4-BE49-F238E27FC236}">
                <a16:creationId xmlns:a16="http://schemas.microsoft.com/office/drawing/2014/main" id="{A57C44EE-5C4C-6CC9-1F28-9ABD8CCF6FAC}"/>
              </a:ext>
            </a:extLst>
          </p:cNvPr>
          <p:cNvSpPr txBox="1"/>
          <p:nvPr/>
        </p:nvSpPr>
        <p:spPr>
          <a:xfrm>
            <a:off x="8246225" y="2419381"/>
            <a:ext cx="2410691" cy="954107"/>
          </a:xfrm>
          <a:prstGeom prst="rect">
            <a:avLst/>
          </a:prstGeom>
          <a:noFill/>
        </p:spPr>
        <p:txBody>
          <a:bodyPr wrap="square">
            <a:spAutoFit/>
          </a:bodyPr>
          <a:lstStyle/>
          <a:p>
            <a:pPr marL="0" lvl="0" indent="0" algn="ctr" defTabSz="1163638" rtl="0">
              <a:spcBef>
                <a:spcPts val="0"/>
              </a:spcBef>
              <a:spcAft>
                <a:spcPts val="0"/>
              </a:spcAft>
              <a:buNone/>
            </a:pPr>
            <a:r>
              <a:rPr lang="es-CO" sz="1400" b="0" i="0" dirty="0">
                <a:solidFill>
                  <a:srgbClr val="000000"/>
                </a:solidFill>
                <a:effectLst/>
              </a:rPr>
              <a:t>Los libertadores Grupo 1</a:t>
            </a:r>
          </a:p>
          <a:p>
            <a:pPr marL="0" lvl="0" indent="0" algn="ctr" defTabSz="1163638" rtl="0">
              <a:spcBef>
                <a:spcPts val="0"/>
              </a:spcBef>
              <a:spcAft>
                <a:spcPts val="0"/>
              </a:spcAft>
              <a:buNone/>
            </a:pPr>
            <a:r>
              <a:rPr lang="es-CO" sz="1400" dirty="0">
                <a:solidFill>
                  <a:srgbClr val="000000"/>
                </a:solidFill>
              </a:rPr>
              <a:t>UPTC – Grupo 2</a:t>
            </a:r>
            <a:endParaRPr lang="es-CO" sz="1400" b="0" i="0" dirty="0">
              <a:solidFill>
                <a:srgbClr val="000000"/>
              </a:solidFill>
              <a:effectLst/>
            </a:endParaRPr>
          </a:p>
          <a:p>
            <a:pPr marL="0" lvl="0" indent="0" algn="ctr" defTabSz="1163638" rtl="0">
              <a:spcBef>
                <a:spcPts val="0"/>
              </a:spcBef>
              <a:spcAft>
                <a:spcPts val="0"/>
              </a:spcAft>
              <a:buNone/>
            </a:pPr>
            <a:r>
              <a:rPr lang="es-CO" sz="1400" dirty="0">
                <a:solidFill>
                  <a:srgbClr val="000000"/>
                </a:solidFill>
              </a:rPr>
              <a:t>U Ibagué – Grupo 3</a:t>
            </a:r>
            <a:endParaRPr lang="es-CO" sz="1400" b="0" i="0" dirty="0">
              <a:solidFill>
                <a:srgbClr val="000000"/>
              </a:solidFill>
              <a:effectLst/>
            </a:endParaRPr>
          </a:p>
          <a:p>
            <a:pPr marL="0" lvl="0" indent="0" algn="ctr" defTabSz="1163638" rtl="0">
              <a:spcBef>
                <a:spcPts val="0"/>
              </a:spcBef>
              <a:spcAft>
                <a:spcPts val="0"/>
              </a:spcAft>
              <a:buNone/>
            </a:pPr>
            <a:r>
              <a:rPr lang="es-CO" sz="1400" b="0" i="0" dirty="0">
                <a:solidFill>
                  <a:srgbClr val="000000"/>
                </a:solidFill>
                <a:effectLst/>
              </a:rPr>
              <a:t>Simón Bolívar – Grupo 4</a:t>
            </a:r>
          </a:p>
        </p:txBody>
      </p:sp>
    </p:spTree>
    <p:extLst>
      <p:ext uri="{BB962C8B-B14F-4D97-AF65-F5344CB8AC3E}">
        <p14:creationId xmlns:p14="http://schemas.microsoft.com/office/powerpoint/2010/main" val="278009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DE13454-FC4C-A3A0-E1F3-0113048B343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E54652F-2BD1-B907-D435-854FE5C781C7}"/>
              </a:ext>
            </a:extLst>
          </p:cNvPr>
          <p:cNvPicPr>
            <a:picLocks noChangeAspect="1"/>
          </p:cNvPicPr>
          <p:nvPr/>
        </p:nvPicPr>
        <p:blipFill>
          <a:blip r:embed="rId3"/>
          <a:stretch>
            <a:fillRect/>
          </a:stretch>
        </p:blipFill>
        <p:spPr>
          <a:xfrm>
            <a:off x="10450513" y="275432"/>
            <a:ext cx="1407735" cy="526256"/>
          </a:xfrm>
          <a:prstGeom prst="rect">
            <a:avLst/>
          </a:prstGeom>
        </p:spPr>
      </p:pic>
      <p:sp>
        <p:nvSpPr>
          <p:cNvPr id="39" name="Título 1">
            <a:extLst>
              <a:ext uri="{FF2B5EF4-FFF2-40B4-BE49-F238E27FC236}">
                <a16:creationId xmlns:a16="http://schemas.microsoft.com/office/drawing/2014/main" id="{AB991BE4-EAA2-3194-1F22-F67164C55B30}"/>
              </a:ext>
            </a:extLst>
          </p:cNvPr>
          <p:cNvSpPr>
            <a:spLocks noGrp="1"/>
          </p:cNvSpPr>
          <p:nvPr>
            <p:ph type="title"/>
          </p:nvPr>
        </p:nvSpPr>
        <p:spPr>
          <a:xfrm>
            <a:off x="1521220" y="13413"/>
            <a:ext cx="5647627" cy="1325563"/>
          </a:xfrm>
        </p:spPr>
        <p:txBody>
          <a:bodyPr/>
          <a:lstStyle/>
          <a:p>
            <a:r>
              <a:rPr lang="es-CO" b="1" dirty="0">
                <a:latin typeface="Trade Gothic Next Heavy" panose="020F0502020204030204" pitchFamily="34" charset="0"/>
                <a:ea typeface="Verdana" panose="020B0604030504040204" pitchFamily="34" charset="0"/>
                <a:cs typeface="Verdana" panose="020B0604030504040204" pitchFamily="34" charset="0"/>
              </a:rPr>
              <a:t>Componentes</a:t>
            </a:r>
          </a:p>
        </p:txBody>
      </p:sp>
      <p:sp>
        <p:nvSpPr>
          <p:cNvPr id="40" name="Arrow: Right 27">
            <a:extLst>
              <a:ext uri="{FF2B5EF4-FFF2-40B4-BE49-F238E27FC236}">
                <a16:creationId xmlns:a16="http://schemas.microsoft.com/office/drawing/2014/main" id="{190CDBA8-56E2-C23A-7A8F-65D3F7726913}"/>
              </a:ext>
            </a:extLst>
          </p:cNvPr>
          <p:cNvSpPr/>
          <p:nvPr/>
        </p:nvSpPr>
        <p:spPr>
          <a:xfrm rot="5400000">
            <a:off x="7685479" y="3580841"/>
            <a:ext cx="368800" cy="410889"/>
          </a:xfrm>
          <a:prstGeom prst="rightArrow">
            <a:avLst>
              <a:gd name="adj1" fmla="val 60000"/>
              <a:gd name="adj2" fmla="val 50000"/>
            </a:avLst>
          </a:prstGeom>
          <a:solidFill>
            <a:srgbClr val="B951A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a:solidFill>
                <a:schemeClr val="tx1"/>
              </a:solidFill>
              <a:latin typeface="Verdana" panose="020B0604030504040204" pitchFamily="34" charset="0"/>
              <a:ea typeface="Verdana" panose="020B0604030504040204" pitchFamily="34" charset="0"/>
            </a:endParaRPr>
          </a:p>
        </p:txBody>
      </p:sp>
      <p:grpSp>
        <p:nvGrpSpPr>
          <p:cNvPr id="41" name="Group 26">
            <a:extLst>
              <a:ext uri="{FF2B5EF4-FFF2-40B4-BE49-F238E27FC236}">
                <a16:creationId xmlns:a16="http://schemas.microsoft.com/office/drawing/2014/main" id="{F9548A38-563E-0B27-1640-DA4F3FC8A792}"/>
              </a:ext>
            </a:extLst>
          </p:cNvPr>
          <p:cNvGrpSpPr/>
          <p:nvPr/>
        </p:nvGrpSpPr>
        <p:grpSpPr>
          <a:xfrm>
            <a:off x="5834867" y="1936034"/>
            <a:ext cx="368800" cy="410889"/>
            <a:chOff x="1826283" y="1149221"/>
            <a:chExt cx="351244" cy="410889"/>
          </a:xfrm>
          <a:solidFill>
            <a:srgbClr val="B951A0"/>
          </a:solidFill>
        </p:grpSpPr>
        <p:sp>
          <p:nvSpPr>
            <p:cNvPr id="42" name="Arrow: Right 27">
              <a:extLst>
                <a:ext uri="{FF2B5EF4-FFF2-40B4-BE49-F238E27FC236}">
                  <a16:creationId xmlns:a16="http://schemas.microsoft.com/office/drawing/2014/main" id="{73174D68-451D-8374-4D0F-F5F6668C8C53}"/>
                </a:ext>
              </a:extLst>
            </p:cNvPr>
            <p:cNvSpPr/>
            <p:nvPr/>
          </p:nvSpPr>
          <p:spPr>
            <a:xfrm>
              <a:off x="1826283" y="1149221"/>
              <a:ext cx="351244" cy="410889"/>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a:solidFill>
                  <a:schemeClr val="tx1"/>
                </a:solidFill>
                <a:latin typeface="Verdana" panose="020B0604030504040204" pitchFamily="34" charset="0"/>
                <a:ea typeface="Verdana" panose="020B0604030504040204" pitchFamily="34" charset="0"/>
              </a:endParaRPr>
            </a:p>
          </p:txBody>
        </p:sp>
        <p:sp>
          <p:nvSpPr>
            <p:cNvPr id="43" name="Arrow: Right 4">
              <a:extLst>
                <a:ext uri="{FF2B5EF4-FFF2-40B4-BE49-F238E27FC236}">
                  <a16:creationId xmlns:a16="http://schemas.microsoft.com/office/drawing/2014/main" id="{827A87AE-BC0A-CA37-C392-58BAC6E61AE9}"/>
                </a:ext>
              </a:extLst>
            </p:cNvPr>
            <p:cNvSpPr txBox="1"/>
            <p:nvPr/>
          </p:nvSpPr>
          <p:spPr>
            <a:xfrm>
              <a:off x="1826283" y="1231399"/>
              <a:ext cx="245871" cy="24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600" b="1" kern="1200">
                <a:solidFill>
                  <a:schemeClr val="tx1"/>
                </a:solidFill>
                <a:latin typeface="Verdana" panose="020B0604030504040204" pitchFamily="34" charset="0"/>
                <a:ea typeface="Verdana" panose="020B0604030504040204" pitchFamily="34" charset="0"/>
              </a:endParaRPr>
            </a:p>
          </p:txBody>
        </p:sp>
      </p:grpSp>
      <p:sp>
        <p:nvSpPr>
          <p:cNvPr id="44" name="Rectángulo: esquinas redondeadas 2">
            <a:extLst>
              <a:ext uri="{FF2B5EF4-FFF2-40B4-BE49-F238E27FC236}">
                <a16:creationId xmlns:a16="http://schemas.microsoft.com/office/drawing/2014/main" id="{B2F1FA16-F468-AA63-0FAD-80EDE350E36F}"/>
              </a:ext>
            </a:extLst>
          </p:cNvPr>
          <p:cNvSpPr/>
          <p:nvPr/>
        </p:nvSpPr>
        <p:spPr>
          <a:xfrm>
            <a:off x="3338251" y="1921304"/>
            <a:ext cx="1476466" cy="1150299"/>
          </a:xfrm>
          <a:prstGeom prst="roundRect">
            <a:avLst/>
          </a:prstGeom>
          <a:noFill/>
          <a:ln w="38100">
            <a:solidFill>
              <a:srgbClr val="B951A0"/>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effectLst>
                  <a:outerShdw blurRad="38100" dist="38100" dir="2700000" algn="tl">
                    <a:srgbClr val="000000">
                      <a:alpha val="43137"/>
                    </a:srgbClr>
                  </a:outerShdw>
                </a:effectLst>
                <a:latin typeface="Aptos Black" panose="020B0004020202020204" pitchFamily="34" charset="0"/>
              </a:rPr>
              <a:t>ATENCIÓN EDUCATIVA</a:t>
            </a:r>
          </a:p>
        </p:txBody>
      </p:sp>
      <p:sp>
        <p:nvSpPr>
          <p:cNvPr id="45" name="Rectángulo: esquinas redondeadas 4">
            <a:extLst>
              <a:ext uri="{FF2B5EF4-FFF2-40B4-BE49-F238E27FC236}">
                <a16:creationId xmlns:a16="http://schemas.microsoft.com/office/drawing/2014/main" id="{A68E0E7A-0BC3-C946-CCBD-68F170AA048E}"/>
              </a:ext>
            </a:extLst>
          </p:cNvPr>
          <p:cNvSpPr/>
          <p:nvPr/>
        </p:nvSpPr>
        <p:spPr>
          <a:xfrm>
            <a:off x="3286760" y="4395022"/>
            <a:ext cx="1476466" cy="1150299"/>
          </a:xfrm>
          <a:prstGeom prst="roundRect">
            <a:avLst/>
          </a:prstGeom>
          <a:noFill/>
          <a:ln w="38100">
            <a:solidFill>
              <a:srgbClr val="B951A0"/>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s-MX" sz="1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ptos Black" panose="020B0004020202020204" pitchFamily="34" charset="0"/>
                <a:ea typeface="Verdana" panose="020B0604030504040204" pitchFamily="34" charset="0"/>
                <a:cs typeface="Verdana" panose="020B0604030504040204" pitchFamily="34" charset="0"/>
              </a:rPr>
              <a:t>DESARROLLO DE CAPACIDADES</a:t>
            </a:r>
            <a:endParaRPr kumimoji="0" lang="es-CO" sz="1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ptos Black" panose="020B0004020202020204" pitchFamily="34" charset="0"/>
              <a:ea typeface="Verdana" panose="020B0604030504040204" pitchFamily="34" charset="0"/>
              <a:cs typeface="Verdana" panose="020B0604030504040204" pitchFamily="34" charset="0"/>
            </a:endParaRPr>
          </a:p>
        </p:txBody>
      </p:sp>
      <p:sp>
        <p:nvSpPr>
          <p:cNvPr id="46" name="Rectángulo: esquinas redondeadas 5">
            <a:extLst>
              <a:ext uri="{FF2B5EF4-FFF2-40B4-BE49-F238E27FC236}">
                <a16:creationId xmlns:a16="http://schemas.microsoft.com/office/drawing/2014/main" id="{7889090C-C561-8ABD-7DBF-741D3AFD78EB}"/>
              </a:ext>
            </a:extLst>
          </p:cNvPr>
          <p:cNvSpPr/>
          <p:nvPr/>
        </p:nvSpPr>
        <p:spPr>
          <a:xfrm>
            <a:off x="7031035" y="1921304"/>
            <a:ext cx="1722440" cy="1150299"/>
          </a:xfrm>
          <a:prstGeom prst="roundRect">
            <a:avLst/>
          </a:prstGeom>
          <a:noFill/>
          <a:ln w="38100">
            <a:solidFill>
              <a:srgbClr val="B951A0"/>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effectLst>
                  <a:outerShdw blurRad="38100" dist="38100" dir="2700000" algn="tl">
                    <a:srgbClr val="000000">
                      <a:alpha val="43137"/>
                    </a:srgbClr>
                  </a:outerShdw>
                </a:effectLst>
                <a:latin typeface="Aptos Black" panose="020B0004020202020204" pitchFamily="34" charset="0"/>
              </a:rPr>
              <a:t>GESTIÓN INSTITUCIONAL Y TERRITORIAL</a:t>
            </a:r>
          </a:p>
        </p:txBody>
      </p:sp>
      <p:sp>
        <p:nvSpPr>
          <p:cNvPr id="47" name="Rectángulo: esquinas redondeadas 6">
            <a:extLst>
              <a:ext uri="{FF2B5EF4-FFF2-40B4-BE49-F238E27FC236}">
                <a16:creationId xmlns:a16="http://schemas.microsoft.com/office/drawing/2014/main" id="{D470FA6D-30FF-D2A6-7CC5-36F2F58AF334}"/>
              </a:ext>
            </a:extLst>
          </p:cNvPr>
          <p:cNvSpPr/>
          <p:nvPr/>
        </p:nvSpPr>
        <p:spPr>
          <a:xfrm>
            <a:off x="7168847" y="4359358"/>
            <a:ext cx="1584628" cy="1150299"/>
          </a:xfrm>
          <a:prstGeom prst="roundRect">
            <a:avLst/>
          </a:prstGeom>
          <a:noFill/>
          <a:ln w="38100">
            <a:solidFill>
              <a:srgbClr val="B951A0"/>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tx1"/>
                </a:solidFill>
                <a:effectLst>
                  <a:outerShdw blurRad="38100" dist="38100" dir="2700000" algn="tl">
                    <a:srgbClr val="000000">
                      <a:alpha val="43137"/>
                    </a:srgbClr>
                  </a:outerShdw>
                </a:effectLst>
                <a:latin typeface="Aptos Black" panose="020B0004020202020204" pitchFamily="34" charset="0"/>
              </a:rPr>
              <a:t>GESTIÓN DE CONOCIMIENTO</a:t>
            </a:r>
          </a:p>
        </p:txBody>
      </p:sp>
      <p:grpSp>
        <p:nvGrpSpPr>
          <p:cNvPr id="48" name="Group 26">
            <a:extLst>
              <a:ext uri="{FF2B5EF4-FFF2-40B4-BE49-F238E27FC236}">
                <a16:creationId xmlns:a16="http://schemas.microsoft.com/office/drawing/2014/main" id="{A6F468BB-AD4B-07C2-E861-F625A1FFF24E}"/>
              </a:ext>
            </a:extLst>
          </p:cNvPr>
          <p:cNvGrpSpPr/>
          <p:nvPr/>
        </p:nvGrpSpPr>
        <p:grpSpPr>
          <a:xfrm flipH="1">
            <a:off x="5740658" y="5222932"/>
            <a:ext cx="401975" cy="410889"/>
            <a:chOff x="1826283" y="1149221"/>
            <a:chExt cx="351244" cy="410889"/>
          </a:xfrm>
          <a:solidFill>
            <a:srgbClr val="B951A0"/>
          </a:solidFill>
        </p:grpSpPr>
        <p:sp>
          <p:nvSpPr>
            <p:cNvPr id="49" name="Arrow: Right 27">
              <a:extLst>
                <a:ext uri="{FF2B5EF4-FFF2-40B4-BE49-F238E27FC236}">
                  <a16:creationId xmlns:a16="http://schemas.microsoft.com/office/drawing/2014/main" id="{2BC12246-C161-AD23-D16F-0D4DCC1322FA}"/>
                </a:ext>
              </a:extLst>
            </p:cNvPr>
            <p:cNvSpPr/>
            <p:nvPr/>
          </p:nvSpPr>
          <p:spPr>
            <a:xfrm>
              <a:off x="1826283" y="1149221"/>
              <a:ext cx="351244" cy="410889"/>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a:solidFill>
                  <a:schemeClr val="tx1"/>
                </a:solidFill>
                <a:latin typeface="Verdana" panose="020B0604030504040204" pitchFamily="34" charset="0"/>
                <a:ea typeface="Verdana" panose="020B0604030504040204" pitchFamily="34" charset="0"/>
              </a:endParaRPr>
            </a:p>
          </p:txBody>
        </p:sp>
        <p:sp>
          <p:nvSpPr>
            <p:cNvPr id="50" name="Arrow: Right 4">
              <a:extLst>
                <a:ext uri="{FF2B5EF4-FFF2-40B4-BE49-F238E27FC236}">
                  <a16:creationId xmlns:a16="http://schemas.microsoft.com/office/drawing/2014/main" id="{7C44DD3C-7AA3-9C3A-914E-37BB9F691BCE}"/>
                </a:ext>
              </a:extLst>
            </p:cNvPr>
            <p:cNvSpPr txBox="1"/>
            <p:nvPr/>
          </p:nvSpPr>
          <p:spPr>
            <a:xfrm>
              <a:off x="1826283" y="1231399"/>
              <a:ext cx="245871" cy="24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600" b="1" kern="1200">
                <a:solidFill>
                  <a:schemeClr val="tx1"/>
                </a:solidFill>
                <a:latin typeface="Verdana" panose="020B0604030504040204" pitchFamily="34" charset="0"/>
                <a:ea typeface="Verdana" panose="020B0604030504040204" pitchFamily="34" charset="0"/>
              </a:endParaRPr>
            </a:p>
          </p:txBody>
        </p:sp>
      </p:grpSp>
      <p:sp>
        <p:nvSpPr>
          <p:cNvPr id="51" name="Arrow: Right 27">
            <a:extLst>
              <a:ext uri="{FF2B5EF4-FFF2-40B4-BE49-F238E27FC236}">
                <a16:creationId xmlns:a16="http://schemas.microsoft.com/office/drawing/2014/main" id="{5C15F107-9D36-2619-FC8D-43CFC7D7272F}"/>
              </a:ext>
            </a:extLst>
          </p:cNvPr>
          <p:cNvSpPr/>
          <p:nvPr/>
        </p:nvSpPr>
        <p:spPr>
          <a:xfrm rot="16200000">
            <a:off x="3846299" y="3548771"/>
            <a:ext cx="368800" cy="410889"/>
          </a:xfrm>
          <a:prstGeom prst="rightArrow">
            <a:avLst>
              <a:gd name="adj1" fmla="val 60000"/>
              <a:gd name="adj2" fmla="val 50000"/>
            </a:avLst>
          </a:prstGeom>
          <a:solidFill>
            <a:srgbClr val="B951A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1600">
              <a:solidFill>
                <a:schemeClr val="tx1"/>
              </a:solidFill>
              <a:latin typeface="Verdana" panose="020B0604030504040204" pitchFamily="34" charset="0"/>
              <a:ea typeface="Verdana" panose="020B0604030504040204" pitchFamily="34" charset="0"/>
            </a:endParaRPr>
          </a:p>
        </p:txBody>
      </p:sp>
      <p:sp>
        <p:nvSpPr>
          <p:cNvPr id="52" name="TextBox 10">
            <a:extLst>
              <a:ext uri="{FF2B5EF4-FFF2-40B4-BE49-F238E27FC236}">
                <a16:creationId xmlns:a16="http://schemas.microsoft.com/office/drawing/2014/main" id="{12786E0D-8D03-4D55-CFA8-56A550D0E042}"/>
              </a:ext>
            </a:extLst>
          </p:cNvPr>
          <p:cNvSpPr txBox="1"/>
          <p:nvPr/>
        </p:nvSpPr>
        <p:spPr>
          <a:xfrm>
            <a:off x="348270" y="4231807"/>
            <a:ext cx="2684154" cy="1692771"/>
          </a:xfrm>
          <a:prstGeom prst="rect">
            <a:avLst/>
          </a:prstGeom>
        </p:spPr>
        <p:txBody>
          <a:bodyPr wrap="square" lIns="0" tIns="0" rIns="0" bIns="0" rtlCol="0" anchor="t">
            <a:spAutoFit/>
          </a:bodyPr>
          <a:lstStyle/>
          <a:p>
            <a:pPr algn="ctr"/>
            <a:r>
              <a:rPr lang="es-CO" sz="1100" b="1" dirty="0">
                <a:solidFill>
                  <a:srgbClr val="000000"/>
                </a:solidFill>
                <a:latin typeface="Arial" panose="020B0604020202020204" pitchFamily="34" charset="0"/>
                <a:ea typeface="Nunito Sans"/>
                <a:cs typeface="Arial" panose="020B0604020202020204" pitchFamily="34" charset="0"/>
                <a:sym typeface="Nunito Sans"/>
              </a:rPr>
              <a:t>Fortalecer a los docentes </a:t>
            </a:r>
            <a:r>
              <a:rPr lang="es-CO" sz="1100" dirty="0">
                <a:solidFill>
                  <a:srgbClr val="000000"/>
                </a:solidFill>
                <a:latin typeface="Arial" panose="020B0604020202020204" pitchFamily="34" charset="0"/>
                <a:ea typeface="Nunito Sans"/>
                <a:cs typeface="Arial" panose="020B0604020202020204" pitchFamily="34" charset="0"/>
                <a:sym typeface="Nunito Sans"/>
              </a:rPr>
              <a:t>a través de procesos de formación situados y colectivos pedagógicos con estrategias acordes con las </a:t>
            </a:r>
            <a:r>
              <a:rPr lang="es-CO" sz="1100" b="1" dirty="0">
                <a:solidFill>
                  <a:srgbClr val="000000"/>
                </a:solidFill>
                <a:latin typeface="Arial" panose="020B0604020202020204" pitchFamily="34" charset="0"/>
                <a:ea typeface="Nunito Sans"/>
                <a:cs typeface="Arial" panose="020B0604020202020204" pitchFamily="34" charset="0"/>
                <a:sym typeface="Nunito Sans"/>
              </a:rPr>
              <a:t>particularidades culturales de los territorios </a:t>
            </a:r>
            <a:r>
              <a:rPr lang="es-CO" sz="1100" dirty="0">
                <a:solidFill>
                  <a:srgbClr val="000000"/>
                </a:solidFill>
                <a:latin typeface="Arial" panose="020B0604020202020204" pitchFamily="34" charset="0"/>
                <a:ea typeface="Nunito Sans"/>
                <a:cs typeface="Arial" panose="020B0604020202020204" pitchFamily="34" charset="0"/>
                <a:sym typeface="Nunito Sans"/>
              </a:rPr>
              <a:t>que enriquezcan la práctica educativa mediante el </a:t>
            </a:r>
            <a:r>
              <a:rPr lang="es-CO" sz="1100" b="1" dirty="0">
                <a:solidFill>
                  <a:srgbClr val="000000"/>
                </a:solidFill>
                <a:latin typeface="Arial" panose="020B0604020202020204" pitchFamily="34" charset="0"/>
                <a:ea typeface="Nunito Sans"/>
                <a:cs typeface="Arial" panose="020B0604020202020204" pitchFamily="34" charset="0"/>
                <a:sym typeface="Nunito Sans"/>
              </a:rPr>
              <a:t>diseño de ambientes pedagógicos </a:t>
            </a:r>
            <a:r>
              <a:rPr lang="es-CO" sz="1100" dirty="0">
                <a:solidFill>
                  <a:srgbClr val="000000"/>
                </a:solidFill>
                <a:latin typeface="Arial" panose="020B0604020202020204" pitchFamily="34" charset="0"/>
                <a:ea typeface="Nunito Sans"/>
                <a:cs typeface="Arial" panose="020B0604020202020204" pitchFamily="34" charset="0"/>
                <a:sym typeface="Nunito Sans"/>
              </a:rPr>
              <a:t>que promuevan interacciones </a:t>
            </a:r>
            <a:r>
              <a:rPr lang="es-CO" sz="1100" b="1" dirty="0">
                <a:solidFill>
                  <a:srgbClr val="000000"/>
                </a:solidFill>
                <a:latin typeface="Arial" panose="020B0604020202020204" pitchFamily="34" charset="0"/>
                <a:ea typeface="Nunito Sans"/>
                <a:cs typeface="Arial" panose="020B0604020202020204" pitchFamily="34" charset="0"/>
                <a:sym typeface="Nunito Sans"/>
              </a:rPr>
              <a:t>significativas</a:t>
            </a:r>
            <a:r>
              <a:rPr lang="es-CO" sz="1100" dirty="0">
                <a:solidFill>
                  <a:srgbClr val="000000"/>
                </a:solidFill>
                <a:latin typeface="Arial" panose="020B0604020202020204" pitchFamily="34" charset="0"/>
                <a:ea typeface="Nunito Sans"/>
                <a:cs typeface="Arial" panose="020B0604020202020204" pitchFamily="34" charset="0"/>
                <a:sym typeface="Nunito Sans"/>
              </a:rPr>
              <a:t> y aprendizajes </a:t>
            </a:r>
            <a:r>
              <a:rPr lang="es-CO" sz="1100" b="1" dirty="0">
                <a:solidFill>
                  <a:srgbClr val="000000"/>
                </a:solidFill>
                <a:latin typeface="Arial" panose="020B0604020202020204" pitchFamily="34" charset="0"/>
                <a:ea typeface="Nunito Sans"/>
                <a:cs typeface="Arial" panose="020B0604020202020204" pitchFamily="34" charset="0"/>
                <a:sym typeface="Nunito Sans"/>
              </a:rPr>
              <a:t>pertinentes.</a:t>
            </a:r>
          </a:p>
        </p:txBody>
      </p:sp>
      <p:sp>
        <p:nvSpPr>
          <p:cNvPr id="53" name="TextBox 12">
            <a:extLst>
              <a:ext uri="{FF2B5EF4-FFF2-40B4-BE49-F238E27FC236}">
                <a16:creationId xmlns:a16="http://schemas.microsoft.com/office/drawing/2014/main" id="{A3D6179E-DB04-C8F2-E70A-FDC874BC4871}"/>
              </a:ext>
            </a:extLst>
          </p:cNvPr>
          <p:cNvSpPr txBox="1"/>
          <p:nvPr/>
        </p:nvSpPr>
        <p:spPr>
          <a:xfrm>
            <a:off x="9183055" y="4231807"/>
            <a:ext cx="2534915" cy="1523494"/>
          </a:xfrm>
          <a:prstGeom prst="rect">
            <a:avLst/>
          </a:prstGeom>
        </p:spPr>
        <p:txBody>
          <a:bodyPr wrap="square" lIns="0" tIns="0" rIns="0" bIns="0" rtlCol="0" anchor="t">
            <a:spAutoFit/>
          </a:bodyPr>
          <a:lstStyle/>
          <a:p>
            <a:pPr algn="ctr"/>
            <a:r>
              <a:rPr lang="es-CO" sz="1100" b="1" dirty="0">
                <a:solidFill>
                  <a:srgbClr val="000000"/>
                </a:solidFill>
                <a:effectLst>
                  <a:outerShdw blurRad="38100" dist="38100" dir="2700000" algn="tl">
                    <a:srgbClr val="000000">
                      <a:alpha val="43137"/>
                    </a:srgbClr>
                  </a:outerShdw>
                </a:effectLst>
                <a:latin typeface="Arial" panose="020B0604020202020204" pitchFamily="34" charset="0"/>
                <a:ea typeface="Nunito Sans"/>
                <a:cs typeface="Arial" panose="020B0604020202020204" pitchFamily="34" charset="0"/>
                <a:sym typeface="Nunito Sans"/>
              </a:rPr>
              <a:t>Documentación de aprendizajes, buenas prácticas y lecciones </a:t>
            </a:r>
            <a:r>
              <a:rPr lang="es-CO" sz="1100" dirty="0">
                <a:solidFill>
                  <a:srgbClr val="000000"/>
                </a:solidFill>
                <a:latin typeface="Arial" panose="020B0604020202020204" pitchFamily="34" charset="0"/>
                <a:ea typeface="Nunito Sans"/>
                <a:cs typeface="Arial" panose="020B0604020202020204" pitchFamily="34" charset="0"/>
                <a:sym typeface="Nunito Sans"/>
              </a:rPr>
              <a:t>derivadas del proceso de implementación. </a:t>
            </a:r>
          </a:p>
          <a:p>
            <a:pPr algn="ctr"/>
            <a:r>
              <a:rPr lang="es-CO" sz="1100" dirty="0">
                <a:solidFill>
                  <a:srgbClr val="000000"/>
                </a:solidFill>
                <a:latin typeface="Arial" panose="020B0604020202020204" pitchFamily="34" charset="0"/>
                <a:ea typeface="Nunito Sans"/>
                <a:cs typeface="Arial" panose="020B0604020202020204" pitchFamily="34" charset="0"/>
                <a:sym typeface="Nunito Sans"/>
              </a:rPr>
              <a:t>Informes que incluyan logros, desafíos y recomendaciones, contribuyendo a la sostenibilidad del proyecto y a la mejora continua de las estrategias educativas en contextos rurales.</a:t>
            </a:r>
          </a:p>
        </p:txBody>
      </p:sp>
      <p:sp>
        <p:nvSpPr>
          <p:cNvPr id="54" name="TextBox 17">
            <a:extLst>
              <a:ext uri="{FF2B5EF4-FFF2-40B4-BE49-F238E27FC236}">
                <a16:creationId xmlns:a16="http://schemas.microsoft.com/office/drawing/2014/main" id="{1CAD707F-7432-4AF5-90B5-3A00F09103BD}"/>
              </a:ext>
            </a:extLst>
          </p:cNvPr>
          <p:cNvSpPr txBox="1"/>
          <p:nvPr/>
        </p:nvSpPr>
        <p:spPr>
          <a:xfrm>
            <a:off x="366681" y="1375172"/>
            <a:ext cx="2679523" cy="2031325"/>
          </a:xfrm>
          <a:prstGeom prst="rect">
            <a:avLst/>
          </a:prstGeom>
        </p:spPr>
        <p:txBody>
          <a:bodyPr wrap="square" lIns="0" tIns="0" rIns="0" bIns="0" rtlCol="0" anchor="t">
            <a:spAutoFit/>
          </a:bodyPr>
          <a:lstStyle/>
          <a:p>
            <a:pPr algn="ctr"/>
            <a:r>
              <a:rPr lang="es-CO" sz="1100" dirty="0">
                <a:solidFill>
                  <a:srgbClr val="000000"/>
                </a:solidFill>
                <a:latin typeface="Arial" panose="020B0604020202020204" pitchFamily="34" charset="0"/>
                <a:ea typeface="Arimo"/>
                <a:cs typeface="Arial" panose="020B0604020202020204" pitchFamily="34" charset="0"/>
                <a:sym typeface="Arimo"/>
              </a:rPr>
              <a:t>Busca garantizar el </a:t>
            </a:r>
            <a:r>
              <a:rPr lang="es-CO" sz="1100" b="1" dirty="0">
                <a:solidFill>
                  <a:srgbClr val="000000"/>
                </a:solidFill>
                <a:latin typeface="Arial" panose="020B0604020202020204" pitchFamily="34" charset="0"/>
                <a:ea typeface="Arimo"/>
                <a:cs typeface="Arial" panose="020B0604020202020204" pitchFamily="34" charset="0"/>
                <a:sym typeface="Arimo"/>
              </a:rPr>
              <a:t>acceso y la permanencia educativa de niñas y niños </a:t>
            </a:r>
            <a:r>
              <a:rPr lang="es-CO" sz="1100" dirty="0">
                <a:solidFill>
                  <a:srgbClr val="000000"/>
                </a:solidFill>
                <a:latin typeface="Arial" panose="020B0604020202020204" pitchFamily="34" charset="0"/>
                <a:ea typeface="Arimo"/>
                <a:cs typeface="Arial" panose="020B0604020202020204" pitchFamily="34" charset="0"/>
                <a:sym typeface="Arimo"/>
              </a:rPr>
              <a:t>en territorios </a:t>
            </a:r>
            <a:r>
              <a:rPr lang="es-CO" sz="1100" b="1" dirty="0">
                <a:solidFill>
                  <a:srgbClr val="000000"/>
                </a:solidFill>
                <a:latin typeface="Arial" panose="020B0604020202020204" pitchFamily="34" charset="0"/>
                <a:ea typeface="Arimo"/>
                <a:cs typeface="Arial" panose="020B0604020202020204" pitchFamily="34" charset="0"/>
                <a:sym typeface="Arimo"/>
              </a:rPr>
              <a:t>rurales y dispersos </a:t>
            </a:r>
            <a:r>
              <a:rPr lang="es-CO" sz="1100" dirty="0">
                <a:solidFill>
                  <a:srgbClr val="000000"/>
                </a:solidFill>
                <a:latin typeface="Arial" panose="020B0604020202020204" pitchFamily="34" charset="0"/>
                <a:ea typeface="Arimo"/>
                <a:cs typeface="Arial" panose="020B0604020202020204" pitchFamily="34" charset="0"/>
                <a:sym typeface="Arimo"/>
              </a:rPr>
              <a:t>mediante esquemas educativos ajustados a sus </a:t>
            </a:r>
            <a:r>
              <a:rPr lang="es-CO" sz="1100" b="1" dirty="0">
                <a:solidFill>
                  <a:srgbClr val="000000"/>
                </a:solidFill>
                <a:latin typeface="Arial" panose="020B0604020202020204" pitchFamily="34" charset="0"/>
                <a:ea typeface="Arimo"/>
                <a:cs typeface="Arial" panose="020B0604020202020204" pitchFamily="34" charset="0"/>
                <a:sym typeface="Arimo"/>
              </a:rPr>
              <a:t>contextos</a:t>
            </a:r>
            <a:r>
              <a:rPr lang="es-CO" sz="1100" dirty="0">
                <a:solidFill>
                  <a:srgbClr val="000000"/>
                </a:solidFill>
                <a:latin typeface="Arial" panose="020B0604020202020204" pitchFamily="34" charset="0"/>
                <a:ea typeface="Arimo"/>
                <a:cs typeface="Arial" panose="020B0604020202020204" pitchFamily="34" charset="0"/>
                <a:sym typeface="Arimo"/>
              </a:rPr>
              <a:t> mediante estrategias </a:t>
            </a:r>
            <a:r>
              <a:rPr lang="es-CO" sz="1100" b="1" dirty="0">
                <a:solidFill>
                  <a:srgbClr val="000000"/>
                </a:solidFill>
                <a:latin typeface="Arial" panose="020B0604020202020204" pitchFamily="34" charset="0"/>
                <a:ea typeface="Arimo"/>
                <a:cs typeface="Arial" panose="020B0604020202020204" pitchFamily="34" charset="0"/>
                <a:sym typeface="Arimo"/>
              </a:rPr>
              <a:t>pedagógicas itinerantes y comunitarias </a:t>
            </a:r>
            <a:r>
              <a:rPr lang="es-CO" sz="1100" dirty="0">
                <a:solidFill>
                  <a:srgbClr val="000000"/>
                </a:solidFill>
                <a:latin typeface="Arial" panose="020B0604020202020204" pitchFamily="34" charset="0"/>
                <a:ea typeface="Arimo"/>
                <a:cs typeface="Arial" panose="020B0604020202020204" pitchFamily="34" charset="0"/>
                <a:sym typeface="Arimo"/>
              </a:rPr>
              <a:t>que incluyen experiencias en aula, hogar y comunidad.</a:t>
            </a:r>
          </a:p>
          <a:p>
            <a:pPr algn="ctr"/>
            <a:r>
              <a:rPr lang="es-CO" sz="1100" b="1" dirty="0">
                <a:solidFill>
                  <a:srgbClr val="000000"/>
                </a:solidFill>
                <a:latin typeface="Arial" panose="020B0604020202020204" pitchFamily="34" charset="0"/>
                <a:ea typeface="Arimo"/>
                <a:cs typeface="Arial" panose="020B0604020202020204" pitchFamily="34" charset="0"/>
                <a:sym typeface="Arimo"/>
              </a:rPr>
              <a:t>Dotación de recursos educativos </a:t>
            </a:r>
            <a:r>
              <a:rPr lang="es-CO" sz="1100" dirty="0">
                <a:solidFill>
                  <a:srgbClr val="000000"/>
                </a:solidFill>
                <a:latin typeface="Arial" panose="020B0604020202020204" pitchFamily="34" charset="0"/>
                <a:ea typeface="Arimo"/>
                <a:cs typeface="Arial" panose="020B0604020202020204" pitchFamily="34" charset="0"/>
                <a:sym typeface="Arimo"/>
              </a:rPr>
              <a:t>adaptados a las características culturales y geográficas de las regiones e identificación de prácticas de soberanía alimentaria.</a:t>
            </a:r>
          </a:p>
        </p:txBody>
      </p:sp>
      <p:sp>
        <p:nvSpPr>
          <p:cNvPr id="55" name="TextBox 18">
            <a:extLst>
              <a:ext uri="{FF2B5EF4-FFF2-40B4-BE49-F238E27FC236}">
                <a16:creationId xmlns:a16="http://schemas.microsoft.com/office/drawing/2014/main" id="{F2307928-4661-CD2B-B863-F12C7164939F}"/>
              </a:ext>
            </a:extLst>
          </p:cNvPr>
          <p:cNvSpPr txBox="1"/>
          <p:nvPr/>
        </p:nvSpPr>
        <p:spPr>
          <a:xfrm>
            <a:off x="9183055" y="1806743"/>
            <a:ext cx="2534915" cy="1692771"/>
          </a:xfrm>
          <a:prstGeom prst="rect">
            <a:avLst/>
          </a:prstGeom>
        </p:spPr>
        <p:txBody>
          <a:bodyPr wrap="square" lIns="0" tIns="0" rIns="0" bIns="0" rtlCol="0" anchor="t">
            <a:spAutoFit/>
          </a:bodyPr>
          <a:lstStyle>
            <a:defPPr>
              <a:defRPr lang="es-CO"/>
            </a:defPPr>
            <a:lvl1pPr>
              <a:lnSpc>
                <a:spcPts val="1991"/>
              </a:lnSpc>
              <a:spcBef>
                <a:spcPct val="0"/>
              </a:spcBef>
              <a:defRPr sz="1659">
                <a:solidFill>
                  <a:srgbClr val="000000"/>
                </a:solidFill>
                <a:latin typeface="Arimo"/>
                <a:ea typeface="Arimo"/>
                <a:cs typeface="Arimo"/>
              </a:defRPr>
            </a:lvl1pPr>
          </a:lstStyle>
          <a:p>
            <a:pPr algn="ctr">
              <a:lnSpc>
                <a:spcPct val="100000"/>
              </a:lnSpc>
              <a:spcBef>
                <a:spcPts val="0"/>
              </a:spcBef>
            </a:pPr>
            <a:r>
              <a:rPr lang="es-CO" sz="1100" b="1" dirty="0">
                <a:latin typeface="Arial" panose="020B0604020202020204" pitchFamily="34" charset="0"/>
                <a:cs typeface="Arial" panose="020B0604020202020204" pitchFamily="34" charset="0"/>
                <a:sym typeface="Arimo"/>
              </a:rPr>
              <a:t>Armonización</a:t>
            </a:r>
            <a:r>
              <a:rPr lang="es-CO" sz="1100" dirty="0">
                <a:latin typeface="Arial" panose="020B0604020202020204" pitchFamily="34" charset="0"/>
                <a:cs typeface="Arial" panose="020B0604020202020204" pitchFamily="34" charset="0"/>
                <a:sym typeface="Arimo"/>
              </a:rPr>
              <a:t> de los Proyectos Educativos Institucionales y Comunitarios </a:t>
            </a:r>
            <a:r>
              <a:rPr lang="es-CO" sz="1100" b="1" dirty="0">
                <a:latin typeface="Arial" panose="020B0604020202020204" pitchFamily="34" charset="0"/>
                <a:cs typeface="Arial" panose="020B0604020202020204" pitchFamily="34" charset="0"/>
                <a:sym typeface="Arimo"/>
              </a:rPr>
              <a:t>(PEI/PEC), </a:t>
            </a:r>
          </a:p>
          <a:p>
            <a:pPr algn="ctr">
              <a:lnSpc>
                <a:spcPct val="100000"/>
              </a:lnSpc>
              <a:spcBef>
                <a:spcPts val="0"/>
              </a:spcBef>
            </a:pPr>
            <a:r>
              <a:rPr lang="es-CO" sz="1100" dirty="0">
                <a:latin typeface="Arial" panose="020B0604020202020204" pitchFamily="34" charset="0"/>
                <a:cs typeface="Arial" panose="020B0604020202020204" pitchFamily="34" charset="0"/>
                <a:sym typeface="Arimo"/>
              </a:rPr>
              <a:t>Integración de </a:t>
            </a:r>
            <a:r>
              <a:rPr lang="es-CO" sz="1100" b="1" dirty="0">
                <a:latin typeface="Arial" panose="020B0604020202020204" pitchFamily="34" charset="0"/>
                <a:cs typeface="Arial" panose="020B0604020202020204" pitchFamily="34" charset="0"/>
                <a:sym typeface="Arimo"/>
              </a:rPr>
              <a:t>enfoques territoriales, diversidad cultural e inclusión</a:t>
            </a:r>
            <a:r>
              <a:rPr lang="es-CO" sz="1100" dirty="0">
                <a:latin typeface="Arial" panose="020B0604020202020204" pitchFamily="34" charset="0"/>
                <a:cs typeface="Arial" panose="020B0604020202020204" pitchFamily="34" charset="0"/>
                <a:sym typeface="Arimo"/>
              </a:rPr>
              <a:t>. </a:t>
            </a:r>
          </a:p>
          <a:p>
            <a:pPr algn="ctr">
              <a:lnSpc>
                <a:spcPct val="100000"/>
              </a:lnSpc>
              <a:spcBef>
                <a:spcPts val="0"/>
              </a:spcBef>
            </a:pPr>
            <a:r>
              <a:rPr lang="es-CO" sz="1100" b="1" dirty="0">
                <a:latin typeface="Arial" panose="020B0604020202020204" pitchFamily="34" charset="0"/>
                <a:cs typeface="Arial" panose="020B0604020202020204" pitchFamily="34" charset="0"/>
                <a:sym typeface="Arimo"/>
              </a:rPr>
              <a:t>Fortalecimiento de capacidades de las Secretarías de Educación y las Establecimientos educativos </a:t>
            </a:r>
            <a:r>
              <a:rPr lang="es-CO" sz="1100" dirty="0">
                <a:latin typeface="Arial" panose="020B0604020202020204" pitchFamily="34" charset="0"/>
                <a:cs typeface="Arial" panose="020B0604020202020204" pitchFamily="34" charset="0"/>
                <a:sym typeface="Arimo"/>
              </a:rPr>
              <a:t>para garantizar una atención integral a niñas y niños en la ruralidad.</a:t>
            </a:r>
          </a:p>
        </p:txBody>
      </p:sp>
      <p:pic>
        <p:nvPicPr>
          <p:cNvPr id="56" name="Imagen 55">
            <a:extLst>
              <a:ext uri="{FF2B5EF4-FFF2-40B4-BE49-F238E27FC236}">
                <a16:creationId xmlns:a16="http://schemas.microsoft.com/office/drawing/2014/main" id="{0E4A97F0-F4A0-623D-D11D-E4CFC3E8F867}"/>
              </a:ext>
            </a:extLst>
          </p:cNvPr>
          <p:cNvPicPr>
            <a:picLocks noChangeAspect="1"/>
          </p:cNvPicPr>
          <p:nvPr/>
        </p:nvPicPr>
        <p:blipFill>
          <a:blip r:embed="rId4" cstate="email">
            <a:extLst>
              <a:ext uri="{28A0092B-C50C-407E-A947-70E740481C1C}">
                <a14:useLocalDpi xmlns:a14="http://schemas.microsoft.com/office/drawing/2010/main"/>
              </a:ext>
            </a:extLst>
          </a:blip>
          <a:srcRect t="-448"/>
          <a:stretch/>
        </p:blipFill>
        <p:spPr>
          <a:xfrm>
            <a:off x="4552635" y="2429101"/>
            <a:ext cx="2776274" cy="2714369"/>
          </a:xfrm>
          <a:prstGeom prst="ellipse">
            <a:avLst/>
          </a:prstGeom>
        </p:spPr>
      </p:pic>
      <p:pic>
        <p:nvPicPr>
          <p:cNvPr id="57" name="Imagen 56">
            <a:extLst>
              <a:ext uri="{FF2B5EF4-FFF2-40B4-BE49-F238E27FC236}">
                <a16:creationId xmlns:a16="http://schemas.microsoft.com/office/drawing/2014/main" id="{A9F436E2-2CAF-2BBC-B331-89B1CEB865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spTree>
    <p:extLst>
      <p:ext uri="{BB962C8B-B14F-4D97-AF65-F5344CB8AC3E}">
        <p14:creationId xmlns:p14="http://schemas.microsoft.com/office/powerpoint/2010/main" val="260811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029826B-8881-938F-D886-693BE34C7199}"/>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5" name="Imagen 4">
            <a:extLst>
              <a:ext uri="{FF2B5EF4-FFF2-40B4-BE49-F238E27FC236}">
                <a16:creationId xmlns:a16="http://schemas.microsoft.com/office/drawing/2014/main" id="{59A0914B-4984-D487-4409-44DEF598F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grpSp>
        <p:nvGrpSpPr>
          <p:cNvPr id="6" name="Group 4">
            <a:extLst>
              <a:ext uri="{FF2B5EF4-FFF2-40B4-BE49-F238E27FC236}">
                <a16:creationId xmlns:a16="http://schemas.microsoft.com/office/drawing/2014/main" id="{BD76F65A-2AD9-3665-4622-F6649E094C0D}"/>
              </a:ext>
            </a:extLst>
          </p:cNvPr>
          <p:cNvGrpSpPr/>
          <p:nvPr/>
        </p:nvGrpSpPr>
        <p:grpSpPr>
          <a:xfrm>
            <a:off x="0" y="1469389"/>
            <a:ext cx="5253625" cy="4601164"/>
            <a:chOff x="-174087" y="0"/>
            <a:chExt cx="9652986" cy="3830320"/>
          </a:xfrm>
        </p:grpSpPr>
        <p:sp>
          <p:nvSpPr>
            <p:cNvPr id="17" name="Freeform 5">
              <a:extLst>
                <a:ext uri="{FF2B5EF4-FFF2-40B4-BE49-F238E27FC236}">
                  <a16:creationId xmlns:a16="http://schemas.microsoft.com/office/drawing/2014/main" id="{B5143196-A76E-A83D-E985-B1C1498B6927}"/>
                </a:ext>
              </a:extLst>
            </p:cNvPr>
            <p:cNvSpPr/>
            <p:nvPr/>
          </p:nvSpPr>
          <p:spPr>
            <a:xfrm>
              <a:off x="0" y="0"/>
              <a:ext cx="9478899" cy="3830320"/>
            </a:xfrm>
            <a:prstGeom prst="roundRect">
              <a:avLst/>
            </a:prstGeom>
            <a:solidFill>
              <a:srgbClr val="F2F2F2"/>
            </a:solidFill>
          </p:spPr>
          <p:txBody>
            <a:bodyPr/>
            <a:lstStyle/>
            <a:p>
              <a:endParaRPr lang="es-CO" sz="1200">
                <a:latin typeface="Arial" panose="020B0604020202020204" pitchFamily="34" charset="0"/>
                <a:cs typeface="Arial" panose="020B0604020202020204" pitchFamily="34" charset="0"/>
              </a:endParaRPr>
            </a:p>
          </p:txBody>
        </p:sp>
        <p:sp>
          <p:nvSpPr>
            <p:cNvPr id="19" name="TextBox 6">
              <a:extLst>
                <a:ext uri="{FF2B5EF4-FFF2-40B4-BE49-F238E27FC236}">
                  <a16:creationId xmlns:a16="http://schemas.microsoft.com/office/drawing/2014/main" id="{63C8D87F-ADC2-447E-626B-530EC76C5730}"/>
                </a:ext>
              </a:extLst>
            </p:cNvPr>
            <p:cNvSpPr txBox="1"/>
            <p:nvPr/>
          </p:nvSpPr>
          <p:spPr>
            <a:xfrm>
              <a:off x="-174087" y="903829"/>
              <a:ext cx="9478939" cy="1525736"/>
            </a:xfrm>
            <a:prstGeom prst="roundRect">
              <a:avLst/>
            </a:prstGeom>
          </p:spPr>
          <p:txBody>
            <a:bodyPr lIns="50800" tIns="50800" rIns="50800" bIns="50800" rtlCol="0" anchor="ctr"/>
            <a:lstStyle/>
            <a:p>
              <a:pPr algn="ctr">
                <a:lnSpc>
                  <a:spcPts val="2160"/>
                </a:lnSpc>
              </a:pPr>
              <a:r>
                <a:rPr lang="es-CO" sz="3200" b="1" dirty="0">
                  <a:latin typeface="Arial" panose="020B0604020202020204" pitchFamily="34" charset="0"/>
                  <a:ea typeface="Nunito Bold"/>
                  <a:cs typeface="Arial" panose="020B0604020202020204" pitchFamily="34" charset="0"/>
                  <a:sym typeface="Nunito Bold"/>
                </a:rPr>
                <a:t>ITINERANCIA</a:t>
              </a:r>
            </a:p>
            <a:p>
              <a:pPr algn="ctr">
                <a:lnSpc>
                  <a:spcPts val="2160"/>
                </a:lnSpc>
              </a:pPr>
              <a:r>
                <a:rPr lang="es-CO" sz="1200" dirty="0">
                  <a:latin typeface="Arial"/>
                  <a:ea typeface="Nunito Light"/>
                  <a:cs typeface="Arial"/>
                  <a:sym typeface="Nunito Light"/>
                </a:rPr>
                <a:t>Ruralidad y Ruralidad Dispersa.</a:t>
              </a:r>
              <a:endParaRPr lang="es-CO" sz="1200" dirty="0">
                <a:latin typeface="Arial" panose="020B0604020202020204" pitchFamily="34" charset="0"/>
                <a:ea typeface="Nunito Light"/>
                <a:cs typeface="Arial" panose="020B0604020202020204" pitchFamily="34" charset="0"/>
              </a:endParaRPr>
            </a:p>
            <a:p>
              <a:pPr algn="ctr">
                <a:lnSpc>
                  <a:spcPts val="2160"/>
                </a:lnSpc>
              </a:pPr>
              <a:r>
                <a:rPr lang="es-CO" sz="1200">
                  <a:latin typeface="Arial"/>
                  <a:ea typeface="Nunito Light"/>
                  <a:cs typeface="Arial"/>
                  <a:sym typeface="Nunito Light"/>
                </a:rPr>
                <a:t>Niñas y Niños 3 a 6 años.</a:t>
              </a:r>
              <a:endParaRPr lang="es-CO" sz="1200">
                <a:latin typeface="Arial" panose="020B0604020202020204" pitchFamily="34" charset="0"/>
                <a:ea typeface="Nunito Light"/>
                <a:cs typeface="Arial" panose="020B0604020202020204" pitchFamily="34" charset="0"/>
              </a:endParaRPr>
            </a:p>
            <a:p>
              <a:pPr marL="388620" lvl="1" indent="-194310" algn="ctr">
                <a:lnSpc>
                  <a:spcPts val="2160"/>
                </a:lnSpc>
                <a:buFont typeface="Arial"/>
                <a:buChar char="•"/>
              </a:pPr>
              <a:r>
                <a:rPr lang="es-CO" sz="1200">
                  <a:latin typeface="Arial"/>
                  <a:ea typeface="Nunito Light"/>
                  <a:cs typeface="Arial"/>
                  <a:sym typeface="Nunito Light"/>
                </a:rPr>
                <a:t>Priorizar segundo ciclo de la EI (tres grados de preescolar).</a:t>
              </a:r>
              <a:endParaRPr lang="es-CO" sz="1200">
                <a:latin typeface="Arial" panose="020B0604020202020204" pitchFamily="34" charset="0"/>
                <a:ea typeface="Nunito Light"/>
                <a:cs typeface="Arial" panose="020B0604020202020204" pitchFamily="34" charset="0"/>
              </a:endParaRPr>
            </a:p>
          </p:txBody>
        </p:sp>
      </p:grpSp>
      <p:grpSp>
        <p:nvGrpSpPr>
          <p:cNvPr id="21" name="Group 7">
            <a:extLst>
              <a:ext uri="{FF2B5EF4-FFF2-40B4-BE49-F238E27FC236}">
                <a16:creationId xmlns:a16="http://schemas.microsoft.com/office/drawing/2014/main" id="{3235EEFE-6D6E-B73B-4F25-33650448470B}"/>
              </a:ext>
            </a:extLst>
          </p:cNvPr>
          <p:cNvGrpSpPr/>
          <p:nvPr/>
        </p:nvGrpSpPr>
        <p:grpSpPr>
          <a:xfrm>
            <a:off x="8809558" y="4301920"/>
            <a:ext cx="3287697" cy="2123028"/>
            <a:chOff x="1199530" y="0"/>
            <a:chExt cx="7675236" cy="3772408"/>
          </a:xfrm>
        </p:grpSpPr>
        <p:sp>
          <p:nvSpPr>
            <p:cNvPr id="23" name="Freeform 8">
              <a:extLst>
                <a:ext uri="{FF2B5EF4-FFF2-40B4-BE49-F238E27FC236}">
                  <a16:creationId xmlns:a16="http://schemas.microsoft.com/office/drawing/2014/main" id="{2D9A623A-0EE8-ABF0-C369-A53AC39A7891}"/>
                </a:ext>
              </a:extLst>
            </p:cNvPr>
            <p:cNvSpPr/>
            <p:nvPr/>
          </p:nvSpPr>
          <p:spPr>
            <a:xfrm>
              <a:off x="1199530" y="0"/>
              <a:ext cx="7675227" cy="3772408"/>
            </a:xfrm>
            <a:prstGeom prst="roundRect">
              <a:avLst/>
            </a:prstGeom>
            <a:solidFill>
              <a:srgbClr val="F2F2F2"/>
            </a:solidFill>
          </p:spPr>
          <p:txBody>
            <a:bodyPr/>
            <a:lstStyle/>
            <a:p>
              <a:endParaRPr lang="es-CO" sz="1400"/>
            </a:p>
          </p:txBody>
        </p:sp>
        <p:sp>
          <p:nvSpPr>
            <p:cNvPr id="24" name="TextBox 9">
              <a:extLst>
                <a:ext uri="{FF2B5EF4-FFF2-40B4-BE49-F238E27FC236}">
                  <a16:creationId xmlns:a16="http://schemas.microsoft.com/office/drawing/2014/main" id="{B05B2008-2802-F3CE-0912-CD46E91F64E3}"/>
                </a:ext>
              </a:extLst>
            </p:cNvPr>
            <p:cNvSpPr txBox="1"/>
            <p:nvPr/>
          </p:nvSpPr>
          <p:spPr>
            <a:xfrm>
              <a:off x="1420671" y="882535"/>
              <a:ext cx="7454095" cy="2889818"/>
            </a:xfrm>
            <a:prstGeom prst="roundRect">
              <a:avLst/>
            </a:prstGeom>
          </p:spPr>
          <p:txBody>
            <a:bodyPr lIns="50800" tIns="50800" rIns="50800" bIns="50800" rtlCol="0" anchor="ctr"/>
            <a:lstStyle/>
            <a:p>
              <a:pPr algn="ctr">
                <a:lnSpc>
                  <a:spcPts val="2160"/>
                </a:lnSpc>
              </a:pPr>
              <a:r>
                <a:rPr lang="en-US" sz="1400" b="1" dirty="0">
                  <a:solidFill>
                    <a:srgbClr val="434343"/>
                  </a:solidFill>
                  <a:latin typeface="Arial" panose="020B0604020202020204" pitchFamily="34" charset="0"/>
                  <a:ea typeface="Nunito Bold"/>
                  <a:cs typeface="Arial" panose="020B0604020202020204" pitchFamily="34" charset="0"/>
                  <a:sym typeface="Nunito Bold"/>
                </a:rPr>
                <a:t>AULA</a:t>
              </a:r>
            </a:p>
            <a:p>
              <a:pPr algn="ctr">
                <a:lnSpc>
                  <a:spcPts val="2160"/>
                </a:lnSpc>
              </a:pPr>
              <a:r>
                <a:rPr lang="en-US" sz="1400" dirty="0">
                  <a:solidFill>
                    <a:srgbClr val="434343"/>
                  </a:solidFill>
                  <a:latin typeface="Arial"/>
                  <a:ea typeface="Nunito Light"/>
                  <a:cs typeface="Arial"/>
                  <a:sym typeface="Nunito Light"/>
                </a:rPr>
                <a:t>Niñas y Niños 3 a 6 </a:t>
              </a:r>
              <a:r>
                <a:rPr lang="en-US" sz="1400" err="1">
                  <a:solidFill>
                    <a:srgbClr val="434343"/>
                  </a:solidFill>
                  <a:latin typeface="Arial"/>
                  <a:ea typeface="Nunito Light"/>
                  <a:cs typeface="Arial"/>
                  <a:sym typeface="Nunito Light"/>
                </a:rPr>
                <a:t>años</a:t>
              </a:r>
              <a:r>
                <a:rPr lang="en-US" sz="1400">
                  <a:solidFill>
                    <a:srgbClr val="434343"/>
                  </a:solidFill>
                  <a:latin typeface="Arial"/>
                  <a:ea typeface="Nunito Light"/>
                  <a:cs typeface="Arial"/>
                  <a:sym typeface="Nunito Light"/>
                </a:rPr>
                <a:t>.</a:t>
              </a:r>
              <a:endParaRPr lang="en-US" sz="1400" dirty="0">
                <a:solidFill>
                  <a:srgbClr val="434343"/>
                </a:solidFill>
                <a:latin typeface="Arial" panose="020B0604020202020204" pitchFamily="34" charset="0"/>
                <a:ea typeface="Nunito Light"/>
                <a:cs typeface="Arial" panose="020B0604020202020204" pitchFamily="34" charset="0"/>
                <a:sym typeface="Nunito Light"/>
              </a:endParaRPr>
            </a:p>
            <a:p>
              <a:pPr algn="ctr">
                <a:lnSpc>
                  <a:spcPts val="2160"/>
                </a:lnSpc>
              </a:pPr>
              <a:r>
                <a:rPr lang="en-US" sz="1400" dirty="0">
                  <a:solidFill>
                    <a:srgbClr val="434343"/>
                  </a:solidFill>
                  <a:latin typeface="Arial"/>
                  <a:ea typeface="Nunito Light"/>
                  <a:cs typeface="Arial"/>
                  <a:sym typeface="Nunito Light"/>
                </a:rPr>
                <a:t>Aula </a:t>
              </a:r>
              <a:r>
                <a:rPr lang="en-US" sz="1400" dirty="0" err="1">
                  <a:solidFill>
                    <a:srgbClr val="434343"/>
                  </a:solidFill>
                  <a:latin typeface="Arial"/>
                  <a:ea typeface="Nunito Light"/>
                  <a:cs typeface="Arial"/>
                  <a:sym typeface="Nunito Light"/>
                </a:rPr>
                <a:t>multigrado</a:t>
              </a:r>
              <a:r>
                <a:rPr lang="en-US" sz="1400" dirty="0">
                  <a:solidFill>
                    <a:srgbClr val="434343"/>
                  </a:solidFill>
                  <a:latin typeface="Arial"/>
                  <a:ea typeface="Nunito Light"/>
                  <a:cs typeface="Arial"/>
                  <a:sym typeface="Nunito Light"/>
                </a:rPr>
                <a:t> o </a:t>
              </a:r>
              <a:r>
                <a:rPr lang="en-US" sz="1400" dirty="0" err="1">
                  <a:solidFill>
                    <a:srgbClr val="434343"/>
                  </a:solidFill>
                  <a:latin typeface="Arial"/>
                  <a:ea typeface="Nunito Light"/>
                  <a:cs typeface="Arial"/>
                  <a:sym typeface="Nunito Light"/>
                </a:rPr>
                <a:t>en</a:t>
              </a:r>
              <a:r>
                <a:rPr lang="en-US" sz="1400" dirty="0">
                  <a:solidFill>
                    <a:srgbClr val="434343"/>
                  </a:solidFill>
                  <a:latin typeface="Arial"/>
                  <a:ea typeface="Nunito Light"/>
                  <a:cs typeface="Arial"/>
                  <a:sym typeface="Nunito Light"/>
                </a:rPr>
                <a:t> </a:t>
              </a:r>
              <a:r>
                <a:rPr lang="en-US" sz="1400" dirty="0" err="1">
                  <a:solidFill>
                    <a:srgbClr val="434343"/>
                  </a:solidFill>
                  <a:latin typeface="Arial"/>
                  <a:ea typeface="Nunito Light"/>
                  <a:cs typeface="Arial"/>
                  <a:sym typeface="Nunito Light"/>
                </a:rPr>
                <a:t>grupos</a:t>
              </a:r>
              <a:r>
                <a:rPr lang="en-US" sz="1400" dirty="0">
                  <a:solidFill>
                    <a:srgbClr val="434343"/>
                  </a:solidFill>
                  <a:latin typeface="Arial"/>
                  <a:ea typeface="Nunito Light"/>
                  <a:cs typeface="Arial"/>
                  <a:sym typeface="Nunito Light"/>
                </a:rPr>
                <a:t>.</a:t>
              </a:r>
              <a:endParaRPr lang="en-US" sz="1400" dirty="0">
                <a:solidFill>
                  <a:srgbClr val="434343"/>
                </a:solidFill>
                <a:latin typeface="Arial" panose="020B0604020202020204" pitchFamily="34" charset="0"/>
                <a:ea typeface="Nunito Light"/>
                <a:cs typeface="Arial" panose="020B0604020202020204" pitchFamily="34" charset="0"/>
                <a:sym typeface="Nunito Light"/>
              </a:endParaRPr>
            </a:p>
            <a:p>
              <a:pPr algn="ctr">
                <a:lnSpc>
                  <a:spcPts val="2160"/>
                </a:lnSpc>
              </a:pPr>
              <a:r>
                <a:rPr lang="en-US" sz="1400" dirty="0" err="1">
                  <a:solidFill>
                    <a:srgbClr val="434343"/>
                  </a:solidFill>
                  <a:latin typeface="Arial"/>
                  <a:ea typeface="Nunito Light"/>
                  <a:cs typeface="Arial"/>
                  <a:sym typeface="Nunito Light"/>
                </a:rPr>
                <a:t>Priorizar</a:t>
              </a:r>
              <a:r>
                <a:rPr lang="en-US" sz="1400" dirty="0">
                  <a:solidFill>
                    <a:srgbClr val="434343"/>
                  </a:solidFill>
                  <a:latin typeface="Arial"/>
                  <a:ea typeface="Nunito Light"/>
                  <a:cs typeface="Arial"/>
                  <a:sym typeface="Nunito Light"/>
                </a:rPr>
                <a:t> </a:t>
              </a:r>
              <a:r>
                <a:rPr lang="en-US" sz="1400" dirty="0" err="1">
                  <a:solidFill>
                    <a:srgbClr val="434343"/>
                  </a:solidFill>
                  <a:latin typeface="Arial"/>
                  <a:ea typeface="Nunito Light"/>
                  <a:cs typeface="Arial"/>
                  <a:sym typeface="Nunito Light"/>
                </a:rPr>
                <a:t>segundo</a:t>
              </a:r>
              <a:r>
                <a:rPr lang="en-US" sz="1400" dirty="0">
                  <a:solidFill>
                    <a:srgbClr val="434343"/>
                  </a:solidFill>
                  <a:latin typeface="Arial"/>
                  <a:ea typeface="Nunito Light"/>
                  <a:cs typeface="Arial"/>
                  <a:sym typeface="Nunito Light"/>
                </a:rPr>
                <a:t> </a:t>
              </a:r>
              <a:r>
                <a:rPr lang="en-US" sz="1400" dirty="0" err="1">
                  <a:solidFill>
                    <a:srgbClr val="434343"/>
                  </a:solidFill>
                  <a:latin typeface="Arial"/>
                  <a:ea typeface="Nunito Light"/>
                  <a:cs typeface="Arial"/>
                  <a:sym typeface="Nunito Light"/>
                </a:rPr>
                <a:t>ciclo</a:t>
              </a:r>
              <a:r>
                <a:rPr lang="en-US" sz="1400" dirty="0">
                  <a:solidFill>
                    <a:srgbClr val="434343"/>
                  </a:solidFill>
                  <a:latin typeface="Arial"/>
                  <a:ea typeface="Nunito Light"/>
                  <a:cs typeface="Arial"/>
                  <a:sym typeface="Nunito Light"/>
                </a:rPr>
                <a:t> de la EI (</a:t>
              </a:r>
              <a:r>
                <a:rPr lang="en-US" sz="1400" dirty="0" err="1">
                  <a:solidFill>
                    <a:srgbClr val="434343"/>
                  </a:solidFill>
                  <a:latin typeface="Arial"/>
                  <a:ea typeface="Nunito Light"/>
                  <a:cs typeface="Arial"/>
                  <a:sym typeface="Nunito Light"/>
                </a:rPr>
                <a:t>tres</a:t>
              </a:r>
              <a:r>
                <a:rPr lang="en-US" sz="1400" dirty="0">
                  <a:solidFill>
                    <a:srgbClr val="434343"/>
                  </a:solidFill>
                  <a:latin typeface="Arial"/>
                  <a:ea typeface="Nunito Light"/>
                  <a:cs typeface="Arial"/>
                  <a:sym typeface="Nunito Light"/>
                </a:rPr>
                <a:t> </a:t>
              </a:r>
              <a:r>
                <a:rPr lang="en-US" sz="1400" dirty="0" err="1">
                  <a:solidFill>
                    <a:srgbClr val="434343"/>
                  </a:solidFill>
                  <a:latin typeface="Arial"/>
                  <a:ea typeface="Nunito Light"/>
                  <a:cs typeface="Arial"/>
                  <a:sym typeface="Nunito Light"/>
                </a:rPr>
                <a:t>grados</a:t>
              </a:r>
              <a:r>
                <a:rPr lang="en-US" sz="1400" dirty="0">
                  <a:solidFill>
                    <a:srgbClr val="434343"/>
                  </a:solidFill>
                  <a:latin typeface="Arial"/>
                  <a:ea typeface="Nunito Light"/>
                  <a:cs typeface="Arial"/>
                  <a:sym typeface="Nunito Light"/>
                </a:rPr>
                <a:t> de </a:t>
              </a:r>
              <a:r>
                <a:rPr lang="en-US" sz="1400" dirty="0" err="1">
                  <a:solidFill>
                    <a:srgbClr val="434343"/>
                  </a:solidFill>
                  <a:latin typeface="Arial"/>
                  <a:ea typeface="Nunito Light"/>
                  <a:cs typeface="Arial"/>
                  <a:sym typeface="Nunito Light"/>
                </a:rPr>
                <a:t>preescolar</a:t>
              </a:r>
              <a:r>
                <a:rPr lang="en-US" sz="1400" dirty="0">
                  <a:solidFill>
                    <a:srgbClr val="434343"/>
                  </a:solidFill>
                  <a:latin typeface="Arial"/>
                  <a:ea typeface="Nunito Light"/>
                  <a:cs typeface="Arial"/>
                  <a:sym typeface="Nunito Light"/>
                </a:rPr>
                <a:t>).</a:t>
              </a:r>
              <a:endParaRPr lang="en-US" sz="1400" dirty="0">
                <a:solidFill>
                  <a:srgbClr val="434343"/>
                </a:solidFill>
                <a:latin typeface="Arial" panose="020B0604020202020204" pitchFamily="34" charset="0"/>
                <a:ea typeface="Nunito Light"/>
                <a:cs typeface="Arial" panose="020B0604020202020204" pitchFamily="34" charset="0"/>
              </a:endParaRPr>
            </a:p>
          </p:txBody>
        </p:sp>
      </p:grpSp>
      <p:grpSp>
        <p:nvGrpSpPr>
          <p:cNvPr id="26" name="Group 11">
            <a:extLst>
              <a:ext uri="{FF2B5EF4-FFF2-40B4-BE49-F238E27FC236}">
                <a16:creationId xmlns:a16="http://schemas.microsoft.com/office/drawing/2014/main" id="{F70251EC-647A-93E6-C8C6-B804421255BF}"/>
              </a:ext>
            </a:extLst>
          </p:cNvPr>
          <p:cNvGrpSpPr/>
          <p:nvPr/>
        </p:nvGrpSpPr>
        <p:grpSpPr>
          <a:xfrm>
            <a:off x="94744" y="1528409"/>
            <a:ext cx="5158900" cy="1218794"/>
            <a:chOff x="0" y="0"/>
            <a:chExt cx="1872383" cy="338941"/>
          </a:xfrm>
          <a:solidFill>
            <a:srgbClr val="B50D7F"/>
          </a:solidFill>
        </p:grpSpPr>
        <p:sp>
          <p:nvSpPr>
            <p:cNvPr id="27" name="Freeform 12">
              <a:extLst>
                <a:ext uri="{FF2B5EF4-FFF2-40B4-BE49-F238E27FC236}">
                  <a16:creationId xmlns:a16="http://schemas.microsoft.com/office/drawing/2014/main" id="{3848F2CA-7B45-6F21-99BE-F440DAA9BCFC}"/>
                </a:ext>
              </a:extLst>
            </p:cNvPr>
            <p:cNvSpPr/>
            <p:nvPr/>
          </p:nvSpPr>
          <p:spPr>
            <a:xfrm>
              <a:off x="0" y="0"/>
              <a:ext cx="1872383" cy="338941"/>
            </a:xfrm>
            <a:prstGeom prst="roundRect">
              <a:avLst/>
            </a:prstGeom>
            <a:grpFill/>
          </p:spPr>
          <p:txBody>
            <a:bodyPr/>
            <a:lstStyle/>
            <a:p>
              <a:endParaRPr lang="es-CO" sz="1300" dirty="0">
                <a:latin typeface="Aptos Black" panose="020B0004020202020204" pitchFamily="34" charset="0"/>
              </a:endParaRPr>
            </a:p>
          </p:txBody>
        </p:sp>
        <p:sp>
          <p:nvSpPr>
            <p:cNvPr id="28" name="TextBox 13">
              <a:extLst>
                <a:ext uri="{FF2B5EF4-FFF2-40B4-BE49-F238E27FC236}">
                  <a16:creationId xmlns:a16="http://schemas.microsoft.com/office/drawing/2014/main" id="{80C1C696-1DC8-5B82-AE70-1290A2A91751}"/>
                </a:ext>
              </a:extLst>
            </p:cNvPr>
            <p:cNvSpPr txBox="1"/>
            <p:nvPr/>
          </p:nvSpPr>
          <p:spPr>
            <a:xfrm>
              <a:off x="0" y="-9525"/>
              <a:ext cx="1872383" cy="348466"/>
            </a:xfrm>
            <a:prstGeom prst="roundRect">
              <a:avLst/>
            </a:prstGeom>
            <a:grpFill/>
          </p:spPr>
          <p:txBody>
            <a:bodyPr lIns="50800" tIns="50800" rIns="50800" bIns="50800" rtlCol="0" anchor="ctr"/>
            <a:lstStyle/>
            <a:p>
              <a:pPr algn="ctr"/>
              <a:r>
                <a:rPr lang="en-US" sz="1300" b="1" dirty="0">
                  <a:solidFill>
                    <a:srgbClr val="F2F2F2"/>
                  </a:solidFill>
                  <a:latin typeface="Aptos Black" panose="020B0004020202020204" pitchFamily="34" charset="0"/>
                  <a:ea typeface="Arimo Bold"/>
                  <a:cs typeface="Arimo Bold"/>
                  <a:sym typeface="Arimo Bold"/>
                </a:rPr>
                <a:t>NIÑAS Y NIÑOS DE TERRITORIOS RURALES Y RURALES DISPERSOS, IDENTIFICADOS SIN OFERTA EN EL SEGUNDO CICLO DE LA EDUCACIÓN INICIAL</a:t>
              </a:r>
            </a:p>
          </p:txBody>
        </p:sp>
      </p:grpSp>
      <p:sp>
        <p:nvSpPr>
          <p:cNvPr id="29" name="TextBox 15">
            <a:extLst>
              <a:ext uri="{FF2B5EF4-FFF2-40B4-BE49-F238E27FC236}">
                <a16:creationId xmlns:a16="http://schemas.microsoft.com/office/drawing/2014/main" id="{3A988F1A-27B0-4D64-F15A-C971706C2012}"/>
              </a:ext>
            </a:extLst>
          </p:cNvPr>
          <p:cNvSpPr txBox="1"/>
          <p:nvPr/>
        </p:nvSpPr>
        <p:spPr>
          <a:xfrm>
            <a:off x="1642855" y="124535"/>
            <a:ext cx="8098045" cy="1218795"/>
          </a:xfrm>
          <a:prstGeom prst="rect">
            <a:avLst/>
          </a:prstGeom>
        </p:spPr>
        <p:txBody>
          <a:bodyPr vert="horz" lIns="91440" tIns="45720" rIns="91440" bIns="45720" rtlCol="0" anchor="ctr">
            <a:normAutofit/>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3200" dirty="0">
                <a:sym typeface="Arimo Bold"/>
              </a:rPr>
              <a:t>Componente 1</a:t>
            </a:r>
          </a:p>
          <a:p>
            <a:r>
              <a:rPr lang="en-US" sz="3200" dirty="0">
                <a:sym typeface="Arimo Bold"/>
              </a:rPr>
              <a:t>ATENCIÓN EDUCATIVA</a:t>
            </a:r>
          </a:p>
        </p:txBody>
      </p:sp>
      <p:grpSp>
        <p:nvGrpSpPr>
          <p:cNvPr id="30" name="Group 16">
            <a:extLst>
              <a:ext uri="{FF2B5EF4-FFF2-40B4-BE49-F238E27FC236}">
                <a16:creationId xmlns:a16="http://schemas.microsoft.com/office/drawing/2014/main" id="{D8371966-A3AA-BB46-8C18-E8DF0168C542}"/>
              </a:ext>
            </a:extLst>
          </p:cNvPr>
          <p:cNvGrpSpPr/>
          <p:nvPr/>
        </p:nvGrpSpPr>
        <p:grpSpPr>
          <a:xfrm>
            <a:off x="8809558" y="3892449"/>
            <a:ext cx="3287697" cy="965665"/>
            <a:chOff x="0" y="0"/>
            <a:chExt cx="1753040" cy="338941"/>
          </a:xfrm>
          <a:solidFill>
            <a:srgbClr val="8A0BB2"/>
          </a:solidFill>
        </p:grpSpPr>
        <p:sp>
          <p:nvSpPr>
            <p:cNvPr id="31" name="Freeform 17">
              <a:extLst>
                <a:ext uri="{FF2B5EF4-FFF2-40B4-BE49-F238E27FC236}">
                  <a16:creationId xmlns:a16="http://schemas.microsoft.com/office/drawing/2014/main" id="{FD3B259E-73AF-CAA7-300C-08949485DA73}"/>
                </a:ext>
              </a:extLst>
            </p:cNvPr>
            <p:cNvSpPr/>
            <p:nvPr/>
          </p:nvSpPr>
          <p:spPr>
            <a:xfrm>
              <a:off x="0" y="0"/>
              <a:ext cx="1753040" cy="338941"/>
            </a:xfrm>
            <a:prstGeom prst="roundRect">
              <a:avLst/>
            </a:prstGeom>
            <a:grpFill/>
          </p:spPr>
          <p:txBody>
            <a:bodyPr/>
            <a:lstStyle/>
            <a:p>
              <a:endParaRPr lang="es-CO" sz="1300" dirty="0">
                <a:latin typeface="Aptos Black" panose="020B0004020202020204" pitchFamily="34" charset="0"/>
              </a:endParaRPr>
            </a:p>
          </p:txBody>
        </p:sp>
        <p:sp>
          <p:nvSpPr>
            <p:cNvPr id="32" name="TextBox 18">
              <a:extLst>
                <a:ext uri="{FF2B5EF4-FFF2-40B4-BE49-F238E27FC236}">
                  <a16:creationId xmlns:a16="http://schemas.microsoft.com/office/drawing/2014/main" id="{C2CB8262-F417-7C71-74BB-C74F36E98661}"/>
                </a:ext>
              </a:extLst>
            </p:cNvPr>
            <p:cNvSpPr txBox="1"/>
            <p:nvPr/>
          </p:nvSpPr>
          <p:spPr>
            <a:xfrm>
              <a:off x="0" y="-9525"/>
              <a:ext cx="1753040" cy="348466"/>
            </a:xfrm>
            <a:prstGeom prst="roundRect">
              <a:avLst/>
            </a:prstGeom>
            <a:grpFill/>
          </p:spPr>
          <p:txBody>
            <a:bodyPr lIns="50800" tIns="50800" rIns="50800" bIns="50800" rtlCol="0" anchor="ctr"/>
            <a:lstStyle/>
            <a:p>
              <a:pPr algn="ctr"/>
              <a:r>
                <a:rPr lang="en-US" sz="1300" b="1" dirty="0">
                  <a:solidFill>
                    <a:srgbClr val="F2F2F2"/>
                  </a:solidFill>
                  <a:latin typeface="Aptos Black" panose="020B0004020202020204" pitchFamily="34" charset="0"/>
                  <a:ea typeface="Arimo Bold"/>
                  <a:cs typeface="Arimo Bold"/>
                  <a:sym typeface="Arimo Bold"/>
                </a:rPr>
                <a:t>NIÑAS Y NIÑOS IDENTIFICADOS SIN OFERTA EN EL SEGUNDO CICLO DE LA EDUCACIÓN INICIAL</a:t>
              </a:r>
            </a:p>
          </p:txBody>
        </p:sp>
      </p:grpSp>
      <p:sp>
        <p:nvSpPr>
          <p:cNvPr id="69" name="TextBox 15">
            <a:extLst>
              <a:ext uri="{FF2B5EF4-FFF2-40B4-BE49-F238E27FC236}">
                <a16:creationId xmlns:a16="http://schemas.microsoft.com/office/drawing/2014/main" id="{8BA42C5B-26D5-6311-474B-B9AC29947CEB}"/>
              </a:ext>
            </a:extLst>
          </p:cNvPr>
          <p:cNvSpPr txBox="1"/>
          <p:nvPr/>
        </p:nvSpPr>
        <p:spPr>
          <a:xfrm>
            <a:off x="601855" y="4798591"/>
            <a:ext cx="3946612" cy="738664"/>
          </a:xfrm>
          <a:prstGeom prst="rect">
            <a:avLst/>
          </a:prstGeom>
        </p:spPr>
        <p:txBody>
          <a:bodyPr wrap="square" lIns="0" tIns="0" rIns="0" bIns="0" rtlCol="0" anchor="t">
            <a:spAutoFit/>
          </a:bodyPr>
          <a:lstStyle/>
          <a:p>
            <a:pPr algn="ctr"/>
            <a:r>
              <a:rPr lang="es-CO" sz="1200" dirty="0">
                <a:solidFill>
                  <a:srgbClr val="000000"/>
                </a:solidFill>
                <a:latin typeface="Arial"/>
                <a:ea typeface="Arimo"/>
                <a:cs typeface="Arial"/>
                <a:sym typeface="Arimo"/>
              </a:rPr>
              <a:t>Quienes por las características de sus territorios no logran acceder a la oferta regular de servicios educativos, principalmente por las distancias que deben recorrer para llegar a una sede educativa.</a:t>
            </a:r>
            <a:endParaRPr lang="es-CO" sz="1200" dirty="0">
              <a:solidFill>
                <a:srgbClr val="000000"/>
              </a:solidFill>
              <a:latin typeface="Arial" panose="020B0604020202020204" pitchFamily="34" charset="0"/>
              <a:ea typeface="Arimo"/>
              <a:cs typeface="Arial" panose="020B0604020202020204" pitchFamily="34" charset="0"/>
              <a:sym typeface="Arimo"/>
            </a:endParaRPr>
          </a:p>
        </p:txBody>
      </p:sp>
      <p:sp>
        <p:nvSpPr>
          <p:cNvPr id="2" name="TextBox 5">
            <a:extLst>
              <a:ext uri="{FF2B5EF4-FFF2-40B4-BE49-F238E27FC236}">
                <a16:creationId xmlns:a16="http://schemas.microsoft.com/office/drawing/2014/main" id="{A229F1C7-9446-49E7-D7A4-E396D3C957A8}"/>
              </a:ext>
            </a:extLst>
          </p:cNvPr>
          <p:cNvSpPr txBox="1"/>
          <p:nvPr/>
        </p:nvSpPr>
        <p:spPr>
          <a:xfrm>
            <a:off x="7748983" y="1788142"/>
            <a:ext cx="3261792" cy="1248290"/>
          </a:xfrm>
          <a:prstGeom prst="rect">
            <a:avLst/>
          </a:prstGeom>
        </p:spPr>
        <p:txBody>
          <a:bodyPr wrap="square" lIns="0" tIns="0" rIns="0" bIns="0" rtlCol="0" anchor="t">
            <a:spAutoFit/>
          </a:bodyPr>
          <a:lstStyle/>
          <a:p>
            <a:pPr algn="r">
              <a:lnSpc>
                <a:spcPct val="150000"/>
              </a:lnSpc>
            </a:pPr>
            <a:r>
              <a:rPr lang="es-CO" b="1" dirty="0">
                <a:latin typeface="Trade Gothic Next Heavy" panose="020B0903040303020004" pitchFamily="34" charset="0"/>
                <a:ea typeface="Arimo Bold"/>
                <a:cs typeface="Arimo Bold"/>
                <a:sym typeface="Arimo Bold"/>
              </a:rPr>
              <a:t>Experiencias pedagógicas</a:t>
            </a:r>
          </a:p>
          <a:p>
            <a:pPr algn="r">
              <a:lnSpc>
                <a:spcPct val="150000"/>
              </a:lnSpc>
            </a:pPr>
            <a:r>
              <a:rPr lang="es-CO" b="1" dirty="0">
                <a:latin typeface="Trade Gothic Next Heavy" panose="020B0903040303020004" pitchFamily="34" charset="0"/>
                <a:ea typeface="Arimo Bold"/>
                <a:cs typeface="Arimo Bold"/>
                <a:sym typeface="Arimo Bold"/>
              </a:rPr>
              <a:t>Soberanía Alimentaria</a:t>
            </a:r>
          </a:p>
          <a:p>
            <a:pPr algn="r">
              <a:lnSpc>
                <a:spcPct val="150000"/>
              </a:lnSpc>
            </a:pPr>
            <a:r>
              <a:rPr lang="es-CO" b="1" dirty="0">
                <a:latin typeface="Trade Gothic Next Heavy" panose="020F0502020204030204" pitchFamily="34" charset="0"/>
                <a:ea typeface="Verdana" panose="020B0604030504040204" pitchFamily="34" charset="0"/>
                <a:sym typeface="Arimo Bold"/>
              </a:rPr>
              <a:t>Dotación</a:t>
            </a:r>
            <a:r>
              <a:rPr lang="es-CO" sz="2000" b="1" dirty="0">
                <a:solidFill>
                  <a:srgbClr val="004884"/>
                </a:solidFill>
                <a:latin typeface="+mj-lt"/>
                <a:ea typeface="Arimo Bold"/>
                <a:cs typeface="Arimo Bold"/>
                <a:sym typeface="Arimo Bold"/>
              </a:rPr>
              <a:t> </a:t>
            </a:r>
            <a:r>
              <a:rPr lang="es-CO" b="1" dirty="0">
                <a:latin typeface="Trade Gothic Next Heavy" panose="020F0502020204030204" pitchFamily="34" charset="0"/>
                <a:ea typeface="Verdana" panose="020B0604030504040204" pitchFamily="34" charset="0"/>
                <a:sym typeface="Arimo Bold"/>
              </a:rPr>
              <a:t>Pedagógica</a:t>
            </a:r>
          </a:p>
        </p:txBody>
      </p:sp>
      <p:pic>
        <p:nvPicPr>
          <p:cNvPr id="7" name="Gráfico 6">
            <a:extLst>
              <a:ext uri="{FF2B5EF4-FFF2-40B4-BE49-F238E27FC236}">
                <a16:creationId xmlns:a16="http://schemas.microsoft.com/office/drawing/2014/main" id="{1BF8E955-6A10-A1BE-1F18-8F94CE4701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195409" y="2230004"/>
            <a:ext cx="288925" cy="364566"/>
          </a:xfrm>
          <a:prstGeom prst="rect">
            <a:avLst/>
          </a:prstGeom>
        </p:spPr>
      </p:pic>
      <p:pic>
        <p:nvPicPr>
          <p:cNvPr id="8" name="Gráfico 7">
            <a:extLst>
              <a:ext uri="{FF2B5EF4-FFF2-40B4-BE49-F238E27FC236}">
                <a16:creationId xmlns:a16="http://schemas.microsoft.com/office/drawing/2014/main" id="{2B68478B-6579-79D2-772F-E60C497602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1151173" y="2615219"/>
            <a:ext cx="333161" cy="364566"/>
          </a:xfrm>
          <a:prstGeom prst="rect">
            <a:avLst/>
          </a:prstGeom>
        </p:spPr>
      </p:pic>
      <p:pic>
        <p:nvPicPr>
          <p:cNvPr id="9" name="Gráfico 8">
            <a:extLst>
              <a:ext uri="{FF2B5EF4-FFF2-40B4-BE49-F238E27FC236}">
                <a16:creationId xmlns:a16="http://schemas.microsoft.com/office/drawing/2014/main" id="{AEBCC760-2960-2C72-D460-B583243520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1129310" y="1844789"/>
            <a:ext cx="355024" cy="364566"/>
          </a:xfrm>
          <a:prstGeom prst="rect">
            <a:avLst/>
          </a:prstGeom>
        </p:spPr>
      </p:pic>
      <p:pic>
        <p:nvPicPr>
          <p:cNvPr id="4" name="Imagen 3">
            <a:extLst>
              <a:ext uri="{FF2B5EF4-FFF2-40B4-BE49-F238E27FC236}">
                <a16:creationId xmlns:a16="http://schemas.microsoft.com/office/drawing/2014/main" id="{2BD23939-A265-0964-068D-27F06EBB26C6}"/>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158900" y="1905524"/>
            <a:ext cx="3658644" cy="3728893"/>
          </a:xfrm>
          <a:prstGeom prst="ellipse">
            <a:avLst/>
          </a:prstGeom>
          <a:effectLst>
            <a:outerShdw blurRad="76200" dir="13500000" sy="23000" kx="1200000" algn="br" rotWithShape="0">
              <a:prstClr val="black">
                <a:alpha val="20000"/>
              </a:prstClr>
            </a:outerShdw>
            <a:softEdge rad="63500"/>
          </a:effectLst>
        </p:spPr>
      </p:pic>
    </p:spTree>
    <p:extLst>
      <p:ext uri="{BB962C8B-B14F-4D97-AF65-F5344CB8AC3E}">
        <p14:creationId xmlns:p14="http://schemas.microsoft.com/office/powerpoint/2010/main" val="325718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3FCABC-657B-3D8E-5D36-CDE3B43339B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8647FEA-ABA6-F5AE-F27B-B0B0B57519FE}"/>
              </a:ext>
            </a:extLst>
          </p:cNvPr>
          <p:cNvPicPr>
            <a:picLocks noChangeAspect="1"/>
          </p:cNvPicPr>
          <p:nvPr/>
        </p:nvPicPr>
        <p:blipFill>
          <a:blip r:embed="rId3"/>
          <a:stretch>
            <a:fillRect/>
          </a:stretch>
        </p:blipFill>
        <p:spPr>
          <a:xfrm>
            <a:off x="10666413" y="121697"/>
            <a:ext cx="1407735" cy="526256"/>
          </a:xfrm>
          <a:prstGeom prst="rect">
            <a:avLst/>
          </a:prstGeom>
        </p:spPr>
      </p:pic>
      <p:pic>
        <p:nvPicPr>
          <p:cNvPr id="57" name="Imagen 56">
            <a:extLst>
              <a:ext uri="{FF2B5EF4-FFF2-40B4-BE49-F238E27FC236}">
                <a16:creationId xmlns:a16="http://schemas.microsoft.com/office/drawing/2014/main" id="{2543F266-50AE-EF9F-3C77-3DD7391520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618" y="62890"/>
            <a:ext cx="874522" cy="806749"/>
          </a:xfrm>
          <a:prstGeom prst="rect">
            <a:avLst/>
          </a:prstGeom>
        </p:spPr>
      </p:pic>
      <p:sp>
        <p:nvSpPr>
          <p:cNvPr id="5" name="TextBox 15">
            <a:extLst>
              <a:ext uri="{FF2B5EF4-FFF2-40B4-BE49-F238E27FC236}">
                <a16:creationId xmlns:a16="http://schemas.microsoft.com/office/drawing/2014/main" id="{EC2012B5-15A3-401E-ACFB-4C4A1FF2070B}"/>
              </a:ext>
            </a:extLst>
          </p:cNvPr>
          <p:cNvSpPr txBox="1"/>
          <p:nvPr/>
        </p:nvSpPr>
        <p:spPr>
          <a:xfrm>
            <a:off x="1328306" y="60241"/>
            <a:ext cx="8098045" cy="624765"/>
          </a:xfrm>
          <a:prstGeom prst="rect">
            <a:avLst/>
          </a:prstGeom>
        </p:spPr>
        <p:txBody>
          <a:bodyPr vert="horz" lIns="91440" tIns="45720" rIns="91440" bIns="45720" rtlCol="0" anchor="ctr">
            <a:normAutofit lnSpcReduction="100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000" dirty="0">
                <a:sym typeface="Arimo Bold"/>
              </a:rPr>
              <a:t>Componente 1</a:t>
            </a:r>
          </a:p>
          <a:p>
            <a:r>
              <a:rPr lang="en-US" sz="2000" dirty="0">
                <a:sym typeface="Arimo Bold"/>
              </a:rPr>
              <a:t>ATENCIÓN EDUCATIVA</a:t>
            </a:r>
          </a:p>
        </p:txBody>
      </p:sp>
      <p:pic>
        <p:nvPicPr>
          <p:cNvPr id="7" name="Imagen 6">
            <a:extLst>
              <a:ext uri="{FF2B5EF4-FFF2-40B4-BE49-F238E27FC236}">
                <a16:creationId xmlns:a16="http://schemas.microsoft.com/office/drawing/2014/main" id="{09E436BB-7C7A-3068-823B-A514A8A0F5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92236" y="3117243"/>
            <a:ext cx="2484981" cy="224064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Elipse 7">
            <a:extLst>
              <a:ext uri="{FF2B5EF4-FFF2-40B4-BE49-F238E27FC236}">
                <a16:creationId xmlns:a16="http://schemas.microsoft.com/office/drawing/2014/main" id="{D0030DED-041B-7B1E-ACEF-6DCC5EFA590C}"/>
              </a:ext>
            </a:extLst>
          </p:cNvPr>
          <p:cNvSpPr/>
          <p:nvPr/>
        </p:nvSpPr>
        <p:spPr>
          <a:xfrm>
            <a:off x="5166235" y="718323"/>
            <a:ext cx="3868738" cy="3351884"/>
          </a:xfrm>
          <a:prstGeom prst="ellipse">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ea typeface="+mn-ea"/>
              <a:cs typeface="+mn-cs"/>
            </a:endParaRPr>
          </a:p>
        </p:txBody>
      </p:sp>
      <p:sp>
        <p:nvSpPr>
          <p:cNvPr id="10" name="Google Shape;895;p46">
            <a:extLst>
              <a:ext uri="{FF2B5EF4-FFF2-40B4-BE49-F238E27FC236}">
                <a16:creationId xmlns:a16="http://schemas.microsoft.com/office/drawing/2014/main" id="{D47201DB-B994-2D29-BDCE-6CAAAEEFED2A}"/>
              </a:ext>
            </a:extLst>
          </p:cNvPr>
          <p:cNvSpPr txBox="1">
            <a:spLocks/>
          </p:cNvSpPr>
          <p:nvPr/>
        </p:nvSpPr>
        <p:spPr>
          <a:xfrm>
            <a:off x="481651" y="2346179"/>
            <a:ext cx="2517008" cy="2624072"/>
          </a:xfrm>
          <a:prstGeom prst="rect">
            <a:avLst/>
          </a:prstGeom>
        </p:spPr>
        <p:txBody>
          <a:bodyPr spcFirstLastPara="1" vert="horz" wrap="square" lIns="121900" tIns="121900" rIns="121900" bIns="121900" rtlCol="0" anchor="t" anchorCtr="0">
            <a:noAutofit/>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1867" b="0" i="0" kern="1200">
                <a:solidFill>
                  <a:srgbClr val="FFFFFF"/>
                </a:solidFill>
                <a:latin typeface="Arial" panose="020B0604020202020204" pitchFamily="34" charset="0"/>
                <a:ea typeface="+mn-ea"/>
                <a:cs typeface="+mn-cs"/>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200" b="0" i="0" u="none" strike="noStrike" kern="1200" cap="none" spc="0" normalizeH="0" baseline="0" noProof="0" dirty="0">
                <a:ln>
                  <a:noFill/>
                </a:ln>
                <a:solidFill>
                  <a:srgbClr val="1F497D"/>
                </a:solidFill>
                <a:effectLst/>
                <a:uLnTx/>
                <a:uFillTx/>
                <a:ea typeface="Cambria" panose="02040503050406030204" pitchFamily="18" charset="0"/>
                <a:cs typeface="Arial" panose="020B0604020202020204" pitchFamily="34" charset="0"/>
              </a:rPr>
              <a:t>Metodológicamente considera cuatro estrategias para el trabajo con las niñas, niños, familias y comunidades, que pueden tener lugar en los Espacios de Experiencias, los hogares u otros escenarios comunitarios.</a:t>
            </a:r>
          </a:p>
          <a:p>
            <a:pPr marL="0" marR="0" lvl="0" indent="0" algn="ct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lang="es-MX" sz="1200" b="1" dirty="0">
                <a:solidFill>
                  <a:srgbClr val="1F497D"/>
                </a:solidFill>
                <a:latin typeface="Arial"/>
                <a:ea typeface="Cambria"/>
                <a:cs typeface="Arial"/>
              </a:rPr>
              <a:t>Acoger, Contextualizar, vivir la experiencia y conversar lo vivido / Orientar a la familia.</a:t>
            </a:r>
            <a:endParaRPr lang="es-MX" sz="1200" b="1" dirty="0">
              <a:solidFill>
                <a:srgbClr val="1F497D"/>
              </a:solidFill>
              <a:ea typeface="Cambria" panose="02040503050406030204" pitchFamily="18" charset="0"/>
              <a:cs typeface="Arial" panose="020B0604020202020204" pitchFamily="34" charset="0"/>
            </a:endParaRPr>
          </a:p>
        </p:txBody>
      </p:sp>
      <p:cxnSp>
        <p:nvCxnSpPr>
          <p:cNvPr id="11" name="Conector recto 10">
            <a:extLst>
              <a:ext uri="{FF2B5EF4-FFF2-40B4-BE49-F238E27FC236}">
                <a16:creationId xmlns:a16="http://schemas.microsoft.com/office/drawing/2014/main" id="{30766A6F-6660-A641-A703-5F7334F13182}"/>
              </a:ext>
            </a:extLst>
          </p:cNvPr>
          <p:cNvCxnSpPr>
            <a:cxnSpLocks/>
          </p:cNvCxnSpPr>
          <p:nvPr/>
        </p:nvCxnSpPr>
        <p:spPr>
          <a:xfrm>
            <a:off x="7879038" y="1910202"/>
            <a:ext cx="211229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Google Shape;895;p46">
            <a:extLst>
              <a:ext uri="{FF2B5EF4-FFF2-40B4-BE49-F238E27FC236}">
                <a16:creationId xmlns:a16="http://schemas.microsoft.com/office/drawing/2014/main" id="{FDD23985-5163-AC80-9174-9B1F5406AE9A}"/>
              </a:ext>
            </a:extLst>
          </p:cNvPr>
          <p:cNvSpPr txBox="1">
            <a:spLocks/>
          </p:cNvSpPr>
          <p:nvPr/>
        </p:nvSpPr>
        <p:spPr>
          <a:xfrm>
            <a:off x="5631757" y="4549282"/>
            <a:ext cx="3490137" cy="461275"/>
          </a:xfrm>
          <a:prstGeom prst="rect">
            <a:avLst/>
          </a:prstGeom>
          <a:noFill/>
        </p:spPr>
        <p:txBody>
          <a:bodyPr spcFirstLastPara="1" vert="horz" wrap="square" lIns="121900" tIns="121900" rIns="121900" bIns="121900" rtlCol="0" anchor="t" anchorCtr="0">
            <a:noAutofit/>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1867" b="0" i="0" kern="1200">
                <a:solidFill>
                  <a:srgbClr val="FFFFFF"/>
                </a:solidFill>
                <a:latin typeface="Arial" panose="020B0604020202020204" pitchFamily="34" charset="0"/>
                <a:ea typeface="+mn-ea"/>
                <a:cs typeface="+mn-cs"/>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Experiencias Pedagógicas </a:t>
            </a:r>
          </a:p>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entre pares</a:t>
            </a:r>
          </a:p>
        </p:txBody>
      </p:sp>
      <p:cxnSp>
        <p:nvCxnSpPr>
          <p:cNvPr id="13" name="Conector recto 12">
            <a:extLst>
              <a:ext uri="{FF2B5EF4-FFF2-40B4-BE49-F238E27FC236}">
                <a16:creationId xmlns:a16="http://schemas.microsoft.com/office/drawing/2014/main" id="{BC767B39-1E40-395B-D7A9-9C71C03678FF}"/>
              </a:ext>
            </a:extLst>
          </p:cNvPr>
          <p:cNvCxnSpPr>
            <a:cxnSpLocks/>
          </p:cNvCxnSpPr>
          <p:nvPr/>
        </p:nvCxnSpPr>
        <p:spPr>
          <a:xfrm>
            <a:off x="6343160" y="5189823"/>
            <a:ext cx="232383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descr="Imagen que contiene pasto, exterior, pequeño, hombre&#10;&#10;Descripción generada automáticamente">
            <a:extLst>
              <a:ext uri="{FF2B5EF4-FFF2-40B4-BE49-F238E27FC236}">
                <a16:creationId xmlns:a16="http://schemas.microsoft.com/office/drawing/2014/main" id="{C5ECD2E7-0D96-7B63-D87E-BBE073EB4D9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3167642" y="1249782"/>
            <a:ext cx="2125075" cy="2155482"/>
          </a:xfrm>
          <a:prstGeom prst="ellipse">
            <a:avLst/>
          </a:prstGeom>
          <a:ln w="76200" cap="rnd">
            <a:noFill/>
          </a:ln>
          <a:effectLst/>
          <a:scene3d>
            <a:camera prst="orthographicFront"/>
            <a:lightRig rig="contrasting" dir="t">
              <a:rot lat="0" lon="0" rev="3000000"/>
            </a:lightRig>
          </a:scene3d>
          <a:sp3d contourW="7620">
            <a:bevelT w="95250" h="31750"/>
            <a:contourClr>
              <a:srgbClr val="333333"/>
            </a:contourClr>
          </a:sp3d>
        </p:spPr>
      </p:pic>
      <p:sp>
        <p:nvSpPr>
          <p:cNvPr id="15" name="Google Shape;895;p46">
            <a:extLst>
              <a:ext uri="{FF2B5EF4-FFF2-40B4-BE49-F238E27FC236}">
                <a16:creationId xmlns:a16="http://schemas.microsoft.com/office/drawing/2014/main" id="{EBD8A8C5-0B7D-F260-EB43-8D5170694B85}"/>
              </a:ext>
            </a:extLst>
          </p:cNvPr>
          <p:cNvSpPr txBox="1">
            <a:spLocks/>
          </p:cNvSpPr>
          <p:nvPr/>
        </p:nvSpPr>
        <p:spPr>
          <a:xfrm>
            <a:off x="281834" y="911755"/>
            <a:ext cx="2848988" cy="965749"/>
          </a:xfrm>
          <a:prstGeom prst="rect">
            <a:avLst/>
          </a:prstGeom>
          <a:noFill/>
        </p:spPr>
        <p:txBody>
          <a:bodyPr spcFirstLastPara="1" vert="horz" wrap="square" lIns="121900" tIns="121900" rIns="121900" bIns="121900" rtlCol="0" anchor="t" anchorCtr="0">
            <a:noAutofit/>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1867" b="0" i="0" kern="1200">
                <a:solidFill>
                  <a:srgbClr val="FFFFFF"/>
                </a:solidFill>
                <a:latin typeface="Arial" panose="020B0604020202020204" pitchFamily="34" charset="0"/>
                <a:ea typeface="+mn-ea"/>
                <a:cs typeface="+mn-cs"/>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Experiencias</a:t>
            </a:r>
          </a:p>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en el hogar</a:t>
            </a:r>
          </a:p>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lang="es-MX" sz="1200" dirty="0">
                <a:solidFill>
                  <a:schemeClr val="bg1">
                    <a:lumMod val="50000"/>
                  </a:schemeClr>
                </a:solidFill>
                <a:latin typeface="+mn-lt"/>
                <a:ea typeface="Cambria" panose="02040503050406030204" pitchFamily="18" charset="0"/>
                <a:cs typeface="Cambria" panose="02040503050406030204" pitchFamily="18" charset="0"/>
              </a:rPr>
              <a:t>Propuesta por el Maestro/Maestra entre experiencias individuales</a:t>
            </a:r>
            <a:endParaRPr kumimoji="0" lang="es-MX" sz="1200" i="0" u="none" strike="noStrike" kern="1200" cap="none" spc="0" normalizeH="0" baseline="0" noProof="0" dirty="0">
              <a:ln>
                <a:noFill/>
              </a:ln>
              <a:solidFill>
                <a:schemeClr val="bg1">
                  <a:lumMod val="50000"/>
                </a:schemeClr>
              </a:solidFill>
              <a:effectLst/>
              <a:uLnTx/>
              <a:uFillTx/>
              <a:latin typeface="+mn-lt"/>
              <a:ea typeface="Cambria" panose="02040503050406030204" pitchFamily="18" charset="0"/>
              <a:cs typeface="Cambria" panose="02040503050406030204" pitchFamily="18" charset="0"/>
            </a:endParaRPr>
          </a:p>
        </p:txBody>
      </p:sp>
      <p:cxnSp>
        <p:nvCxnSpPr>
          <p:cNvPr id="16" name="Conector recto 15">
            <a:extLst>
              <a:ext uri="{FF2B5EF4-FFF2-40B4-BE49-F238E27FC236}">
                <a16:creationId xmlns:a16="http://schemas.microsoft.com/office/drawing/2014/main" id="{2BF965DE-3766-ABAC-6C70-E48BDE6A9764}"/>
              </a:ext>
            </a:extLst>
          </p:cNvPr>
          <p:cNvCxnSpPr>
            <a:cxnSpLocks/>
          </p:cNvCxnSpPr>
          <p:nvPr/>
        </p:nvCxnSpPr>
        <p:spPr>
          <a:xfrm>
            <a:off x="957568" y="1977348"/>
            <a:ext cx="217325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Google Shape;895;p46">
            <a:extLst>
              <a:ext uri="{FF2B5EF4-FFF2-40B4-BE49-F238E27FC236}">
                <a16:creationId xmlns:a16="http://schemas.microsoft.com/office/drawing/2014/main" id="{21213121-60D0-DB21-2D1A-8FFAF124D459}"/>
              </a:ext>
            </a:extLst>
          </p:cNvPr>
          <p:cNvSpPr txBox="1">
            <a:spLocks/>
          </p:cNvSpPr>
          <p:nvPr/>
        </p:nvSpPr>
        <p:spPr>
          <a:xfrm>
            <a:off x="1350118" y="4904654"/>
            <a:ext cx="3490137" cy="505276"/>
          </a:xfrm>
          <a:prstGeom prst="rect">
            <a:avLst/>
          </a:prstGeom>
          <a:noFill/>
        </p:spPr>
        <p:txBody>
          <a:bodyPr spcFirstLastPara="1" vert="horz" wrap="square" lIns="121900" tIns="121900" rIns="121900" bIns="121900" rtlCol="0" anchor="t" anchorCtr="0">
            <a:noAutofit/>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1867" b="0" i="0" kern="1200">
                <a:solidFill>
                  <a:srgbClr val="FFFFFF"/>
                </a:solidFill>
                <a:latin typeface="Arial" panose="020B0604020202020204" pitchFamily="34" charset="0"/>
                <a:ea typeface="+mn-ea"/>
                <a:cs typeface="+mn-cs"/>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Experiencias con familias y comunidades</a:t>
            </a:r>
          </a:p>
        </p:txBody>
      </p:sp>
      <p:cxnSp>
        <p:nvCxnSpPr>
          <p:cNvPr id="18" name="Conector recto 17">
            <a:extLst>
              <a:ext uri="{FF2B5EF4-FFF2-40B4-BE49-F238E27FC236}">
                <a16:creationId xmlns:a16="http://schemas.microsoft.com/office/drawing/2014/main" id="{0D2F87F2-F558-60C9-F9E3-A719B5177B3E}"/>
              </a:ext>
            </a:extLst>
          </p:cNvPr>
          <p:cNvCxnSpPr>
            <a:cxnSpLocks/>
          </p:cNvCxnSpPr>
          <p:nvPr/>
        </p:nvCxnSpPr>
        <p:spPr>
          <a:xfrm>
            <a:off x="1241446" y="5509773"/>
            <a:ext cx="217325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Google Shape;895;p46">
            <a:extLst>
              <a:ext uri="{FF2B5EF4-FFF2-40B4-BE49-F238E27FC236}">
                <a16:creationId xmlns:a16="http://schemas.microsoft.com/office/drawing/2014/main" id="{877D3146-29DE-7148-A344-EC40C74BFA3C}"/>
              </a:ext>
            </a:extLst>
          </p:cNvPr>
          <p:cNvSpPr txBox="1">
            <a:spLocks/>
          </p:cNvSpPr>
          <p:nvPr/>
        </p:nvSpPr>
        <p:spPr>
          <a:xfrm>
            <a:off x="7543299" y="1280397"/>
            <a:ext cx="2922662" cy="505276"/>
          </a:xfrm>
          <a:prstGeom prst="rect">
            <a:avLst/>
          </a:prstGeom>
          <a:noFill/>
        </p:spPr>
        <p:txBody>
          <a:bodyPr spcFirstLastPara="1" vert="horz" wrap="square" lIns="121900" tIns="121900" rIns="121900" bIns="121900" rtlCol="0" anchor="t" anchorCtr="0">
            <a:noAutofit/>
          </a:bodyPr>
          <a:lstStyle>
            <a:lvl1pPr marL="228600" lvl="0" indent="-228600" algn="ctr" defTabSz="914400" rtl="0" eaLnBrk="1" latinLnBrk="0" hangingPunct="1">
              <a:lnSpc>
                <a:spcPct val="100000"/>
              </a:lnSpc>
              <a:spcBef>
                <a:spcPts val="0"/>
              </a:spcBef>
              <a:spcAft>
                <a:spcPts val="0"/>
              </a:spcAft>
              <a:buSzPts val="2800"/>
              <a:buFont typeface="Arial" panose="020B0604020202020204" pitchFamily="34" charset="0"/>
              <a:buNone/>
              <a:defRPr sz="1867" b="0" i="0" kern="1200">
                <a:solidFill>
                  <a:srgbClr val="FFFFFF"/>
                </a:solidFill>
                <a:latin typeface="Arial" panose="020B0604020202020204" pitchFamily="34" charset="0"/>
                <a:ea typeface="+mn-ea"/>
                <a:cs typeface="+mn-cs"/>
              </a:defRPr>
            </a:lvl1pPr>
            <a:lvl2pPr marL="685800" lvl="1"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800"/>
              <a:buFont typeface="Arial" panose="020B0604020202020204" pitchFamily="34" charset="0"/>
              <a:buNone/>
              <a:defRPr sz="3733"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Experiencias </a:t>
            </a:r>
          </a:p>
          <a:p>
            <a:pPr marL="0" marR="0" lvl="0" indent="0" algn="r" defTabSz="914400"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s-MX" sz="1600" b="1" i="0" u="none" strike="noStrike" kern="1200" cap="none" spc="0" normalizeH="0" baseline="0" noProof="0" dirty="0">
                <a:ln>
                  <a:noFill/>
                </a:ln>
                <a:solidFill>
                  <a:prstClr val="black"/>
                </a:solidFill>
                <a:effectLst/>
                <a:uLnTx/>
                <a:uFillTx/>
                <a:latin typeface="+mn-lt"/>
                <a:ea typeface="Cambria" panose="02040503050406030204" pitchFamily="18" charset="0"/>
                <a:cs typeface="Cambria" panose="02040503050406030204" pitchFamily="18" charset="0"/>
              </a:rPr>
              <a:t>Pedagógicas Individuales </a:t>
            </a:r>
          </a:p>
        </p:txBody>
      </p:sp>
      <p:sp>
        <p:nvSpPr>
          <p:cNvPr id="20" name="Google Shape;1439;p33">
            <a:extLst>
              <a:ext uri="{FF2B5EF4-FFF2-40B4-BE49-F238E27FC236}">
                <a16:creationId xmlns:a16="http://schemas.microsoft.com/office/drawing/2014/main" id="{042EC373-142A-5CC6-202B-D8AF35248D7E}"/>
              </a:ext>
            </a:extLst>
          </p:cNvPr>
          <p:cNvSpPr/>
          <p:nvPr/>
        </p:nvSpPr>
        <p:spPr>
          <a:xfrm>
            <a:off x="8832691" y="2060578"/>
            <a:ext cx="3130342" cy="3510371"/>
          </a:xfrm>
          <a:custGeom>
            <a:avLst/>
            <a:gdLst>
              <a:gd name="connsiteX0" fmla="*/ 1707640 w 3130342"/>
              <a:gd name="connsiteY0" fmla="*/ 101 h 3510371"/>
              <a:gd name="connsiteX1" fmla="*/ 1190628 w 3130342"/>
              <a:gd name="connsiteY1" fmla="*/ 5266 h 3510371"/>
              <a:gd name="connsiteX2" fmla="*/ 693891 w 3130342"/>
              <a:gd name="connsiteY2" fmla="*/ 10228 h 3510371"/>
              <a:gd name="connsiteX3" fmla="*/ 496127 w 3130342"/>
              <a:gd name="connsiteY3" fmla="*/ 9012 h 3510371"/>
              <a:gd name="connsiteX4" fmla="*/ 496127 w 3130342"/>
              <a:gd name="connsiteY4" fmla="*/ 5772 h 3510371"/>
              <a:gd name="connsiteX5" fmla="*/ 63923 w 3130342"/>
              <a:gd name="connsiteY5" fmla="*/ 209929 h 3510371"/>
              <a:gd name="connsiteX6" fmla="*/ 20455 w 3130342"/>
              <a:gd name="connsiteY6" fmla="*/ 495202 h 3510371"/>
              <a:gd name="connsiteX7" fmla="*/ 0 w 3130342"/>
              <a:gd name="connsiteY7" fmla="*/ 2764022 h 3510371"/>
              <a:gd name="connsiteX8" fmla="*/ 153496 w 3130342"/>
              <a:gd name="connsiteY8" fmla="*/ 3376595 h 3510371"/>
              <a:gd name="connsiteX9" fmla="*/ 496127 w 3130342"/>
              <a:gd name="connsiteY9" fmla="*/ 3490016 h 3510371"/>
              <a:gd name="connsiteX10" fmla="*/ 1126335 w 3130342"/>
              <a:gd name="connsiteY10" fmla="*/ 3510371 h 3510371"/>
              <a:gd name="connsiteX11" fmla="*/ 2746720 w 3130342"/>
              <a:gd name="connsiteY11" fmla="*/ 3376595 h 3510371"/>
              <a:gd name="connsiteX12" fmla="*/ 2976845 w 3130342"/>
              <a:gd name="connsiteY12" fmla="*/ 3285858 h 3510371"/>
              <a:gd name="connsiteX13" fmla="*/ 3109886 w 3130342"/>
              <a:gd name="connsiteY13" fmla="*/ 2835315 h 3510371"/>
              <a:gd name="connsiteX14" fmla="*/ 3099578 w 3130342"/>
              <a:gd name="connsiteY14" fmla="*/ 1247121 h 3510371"/>
              <a:gd name="connsiteX15" fmla="*/ 3017756 w 3130342"/>
              <a:gd name="connsiteY15" fmla="*/ 508165 h 3510371"/>
              <a:gd name="connsiteX16" fmla="*/ 2910364 w 3130342"/>
              <a:gd name="connsiteY16" fmla="*/ 226132 h 3510371"/>
              <a:gd name="connsiteX17" fmla="*/ 2608565 w 3130342"/>
              <a:gd name="connsiteY17" fmla="*/ 57621 h 3510371"/>
              <a:gd name="connsiteX18" fmla="*/ 1984590 w 3130342"/>
              <a:gd name="connsiteY18" fmla="*/ 2531 h 3510371"/>
              <a:gd name="connsiteX19" fmla="*/ 1707640 w 3130342"/>
              <a:gd name="connsiteY19" fmla="*/ 101 h 35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0342" h="3510371" extrusionOk="0">
                <a:moveTo>
                  <a:pt x="1707640" y="101"/>
                </a:moveTo>
                <a:cubicBezTo>
                  <a:pt x="1594675" y="2771"/>
                  <a:pt x="1319443" y="-41157"/>
                  <a:pt x="1190628" y="5266"/>
                </a:cubicBezTo>
                <a:cubicBezTo>
                  <a:pt x="1061813" y="51689"/>
                  <a:pt x="932561" y="-24008"/>
                  <a:pt x="693891" y="10228"/>
                </a:cubicBezTo>
                <a:cubicBezTo>
                  <a:pt x="605564" y="17303"/>
                  <a:pt x="550079" y="-2782"/>
                  <a:pt x="496127" y="9012"/>
                </a:cubicBezTo>
                <a:cubicBezTo>
                  <a:pt x="495931" y="7482"/>
                  <a:pt x="496238" y="6935"/>
                  <a:pt x="496127" y="5772"/>
                </a:cubicBezTo>
                <a:cubicBezTo>
                  <a:pt x="336184" y="1396"/>
                  <a:pt x="139342" y="42943"/>
                  <a:pt x="63923" y="209929"/>
                </a:cubicBezTo>
                <a:cubicBezTo>
                  <a:pt x="3194" y="300836"/>
                  <a:pt x="23755" y="423713"/>
                  <a:pt x="20455" y="495202"/>
                </a:cubicBezTo>
                <a:cubicBezTo>
                  <a:pt x="70956" y="1247035"/>
                  <a:pt x="-95200" y="2032337"/>
                  <a:pt x="0" y="2764022"/>
                </a:cubicBezTo>
                <a:cubicBezTo>
                  <a:pt x="-42999" y="2975657"/>
                  <a:pt x="23681" y="3252986"/>
                  <a:pt x="153496" y="3376595"/>
                </a:cubicBezTo>
                <a:cubicBezTo>
                  <a:pt x="237683" y="3465106"/>
                  <a:pt x="376976" y="3457745"/>
                  <a:pt x="496127" y="3490016"/>
                </a:cubicBezTo>
                <a:cubicBezTo>
                  <a:pt x="676901" y="3510087"/>
                  <a:pt x="912233" y="3527722"/>
                  <a:pt x="1126335" y="3510371"/>
                </a:cubicBezTo>
                <a:cubicBezTo>
                  <a:pt x="1691896" y="3551790"/>
                  <a:pt x="2192267" y="3425018"/>
                  <a:pt x="2746720" y="3376595"/>
                </a:cubicBezTo>
                <a:cubicBezTo>
                  <a:pt x="2829126" y="3363038"/>
                  <a:pt x="2907804" y="3329016"/>
                  <a:pt x="2976845" y="3285858"/>
                </a:cubicBezTo>
                <a:cubicBezTo>
                  <a:pt x="3124206" y="3208963"/>
                  <a:pt x="3086588" y="3008020"/>
                  <a:pt x="3109886" y="2835315"/>
                </a:cubicBezTo>
                <a:cubicBezTo>
                  <a:pt x="3161094" y="2379898"/>
                  <a:pt x="3199764" y="1854149"/>
                  <a:pt x="3099578" y="1247121"/>
                </a:cubicBezTo>
                <a:cubicBezTo>
                  <a:pt x="3042498" y="1036603"/>
                  <a:pt x="3023696" y="796622"/>
                  <a:pt x="3017756" y="508165"/>
                </a:cubicBezTo>
                <a:cubicBezTo>
                  <a:pt x="2984156" y="397569"/>
                  <a:pt x="2968358" y="310633"/>
                  <a:pt x="2910364" y="226132"/>
                </a:cubicBezTo>
                <a:cubicBezTo>
                  <a:pt x="2855434" y="110080"/>
                  <a:pt x="2728427" y="96543"/>
                  <a:pt x="2608565" y="57621"/>
                </a:cubicBezTo>
                <a:cubicBezTo>
                  <a:pt x="2406718" y="-22229"/>
                  <a:pt x="2144087" y="-23579"/>
                  <a:pt x="1984590" y="2531"/>
                </a:cubicBezTo>
                <a:cubicBezTo>
                  <a:pt x="1870935" y="19699"/>
                  <a:pt x="1829525" y="-7536"/>
                  <a:pt x="1707640" y="101"/>
                </a:cubicBezTo>
                <a:close/>
              </a:path>
            </a:pathLst>
          </a:custGeom>
          <a:noFill/>
          <a:ln>
            <a:noFill/>
            <a:headEnd type="none" w="sm" len="sm"/>
            <a:tailEnd type="none" w="sm" len="sm"/>
            <a:extLst>
              <a:ext uri="{C807C97D-BFC1-408E-A445-0C87EB9F89A2}">
                <ask:lineSketchStyleProps xmlns:ask="http://schemas.microsoft.com/office/drawing/2018/sketchyshapes" sd="1000674837">
                  <a:custGeom>
                    <a:avLst/>
                    <a:gdLst/>
                    <a:ahLst/>
                    <a:cxnLst/>
                    <a:rect l="l" t="t" r="r" b="b"/>
                    <a:pathLst>
                      <a:path w="39176" h="34664" extrusionOk="0">
                        <a:moveTo>
                          <a:pt x="21371" y="1"/>
                        </a:moveTo>
                        <a:cubicBezTo>
                          <a:pt x="17061" y="1"/>
                          <a:pt x="13042" y="101"/>
                          <a:pt x="8684" y="101"/>
                        </a:cubicBezTo>
                        <a:cubicBezTo>
                          <a:pt x="7872" y="101"/>
                          <a:pt x="7049" y="97"/>
                          <a:pt x="6209" y="89"/>
                        </a:cubicBezTo>
                        <a:lnTo>
                          <a:pt x="6209" y="57"/>
                        </a:lnTo>
                        <a:cubicBezTo>
                          <a:pt x="4193" y="121"/>
                          <a:pt x="1824" y="377"/>
                          <a:pt x="800" y="2073"/>
                        </a:cubicBezTo>
                        <a:cubicBezTo>
                          <a:pt x="288" y="2905"/>
                          <a:pt x="256" y="3930"/>
                          <a:pt x="256" y="4890"/>
                        </a:cubicBezTo>
                        <a:lnTo>
                          <a:pt x="0" y="27294"/>
                        </a:lnTo>
                        <a:cubicBezTo>
                          <a:pt x="0" y="29502"/>
                          <a:pt x="128" y="31999"/>
                          <a:pt x="1921" y="33343"/>
                        </a:cubicBezTo>
                        <a:cubicBezTo>
                          <a:pt x="3137" y="34239"/>
                          <a:pt x="4737" y="34367"/>
                          <a:pt x="6209" y="34463"/>
                        </a:cubicBezTo>
                        <a:cubicBezTo>
                          <a:pt x="8837" y="34597"/>
                          <a:pt x="11467" y="34664"/>
                          <a:pt x="14096" y="34664"/>
                        </a:cubicBezTo>
                        <a:cubicBezTo>
                          <a:pt x="20882" y="34664"/>
                          <a:pt x="27661" y="34220"/>
                          <a:pt x="34375" y="33343"/>
                        </a:cubicBezTo>
                        <a:cubicBezTo>
                          <a:pt x="35399" y="33183"/>
                          <a:pt x="36455" y="33023"/>
                          <a:pt x="37255" y="32447"/>
                        </a:cubicBezTo>
                        <a:cubicBezTo>
                          <a:pt x="38631" y="31455"/>
                          <a:pt x="38823" y="29630"/>
                          <a:pt x="38920" y="27998"/>
                        </a:cubicBezTo>
                        <a:cubicBezTo>
                          <a:pt x="39176" y="22781"/>
                          <a:pt x="39112" y="17532"/>
                          <a:pt x="38791" y="12315"/>
                        </a:cubicBezTo>
                        <a:cubicBezTo>
                          <a:pt x="38695" y="9851"/>
                          <a:pt x="38343" y="7418"/>
                          <a:pt x="37767" y="5018"/>
                        </a:cubicBezTo>
                        <a:cubicBezTo>
                          <a:pt x="37575" y="3994"/>
                          <a:pt x="37095" y="3033"/>
                          <a:pt x="36423" y="2233"/>
                        </a:cubicBezTo>
                        <a:cubicBezTo>
                          <a:pt x="35463" y="1241"/>
                          <a:pt x="34055" y="825"/>
                          <a:pt x="32646" y="569"/>
                        </a:cubicBezTo>
                        <a:cubicBezTo>
                          <a:pt x="30086" y="89"/>
                          <a:pt x="27461" y="57"/>
                          <a:pt x="24837" y="25"/>
                        </a:cubicBezTo>
                        <a:cubicBezTo>
                          <a:pt x="23654" y="7"/>
                          <a:pt x="22502" y="1"/>
                          <a:pt x="21371" y="1"/>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r"/>
            <a:r>
              <a:rPr lang="es-MX" sz="1200" dirty="0">
                <a:solidFill>
                  <a:srgbClr val="1F497D"/>
                </a:solidFill>
                <a:latin typeface="Arial"/>
                <a:ea typeface="Cambria"/>
                <a:cs typeface="Arial"/>
              </a:rPr>
              <a:t>Caracterización de las niñas y los niños que acompañará.</a:t>
            </a:r>
            <a:endParaRPr lang="es-MX" sz="1200" dirty="0">
              <a:solidFill>
                <a:srgbClr val="1F497D"/>
              </a:solidFill>
              <a:latin typeface="Arial" panose="020B0604020202020204" pitchFamily="34" charset="0"/>
              <a:ea typeface="Cambria" panose="02040503050406030204" pitchFamily="18" charset="0"/>
              <a:cs typeface="Arial" panose="020B0604020202020204" pitchFamily="34" charset="0"/>
            </a:endParaRPr>
          </a:p>
          <a:p>
            <a:pPr lvl="0" indent="0" algn="r">
              <a:spcBef>
                <a:spcPts val="0"/>
              </a:spcBef>
              <a:spcAft>
                <a:spcPts val="0"/>
              </a:spcAft>
              <a:buNone/>
            </a:pPr>
            <a:endParaRPr lang="es-CO" sz="1200" dirty="0">
              <a:solidFill>
                <a:srgbClr val="1F497D"/>
              </a:solidFill>
              <a:latin typeface="Arial" panose="020B0604020202020204" pitchFamily="34" charset="0"/>
              <a:ea typeface="Cambria" panose="02040503050406030204" pitchFamily="18" charset="0"/>
              <a:cs typeface="Arial" panose="020B0604020202020204" pitchFamily="34" charset="0"/>
            </a:endParaRPr>
          </a:p>
          <a:p>
            <a:pPr lvl="0" indent="0" algn="r">
              <a:spcBef>
                <a:spcPts val="0"/>
              </a:spcBef>
              <a:spcAft>
                <a:spcPts val="0"/>
              </a:spcAft>
              <a:buNone/>
            </a:pPr>
            <a:r>
              <a:rPr lang="es-CO" sz="1200" dirty="0">
                <a:solidFill>
                  <a:srgbClr val="1F497D"/>
                </a:solidFill>
                <a:latin typeface="Arial" panose="020B0604020202020204" pitchFamily="34" charset="0"/>
                <a:ea typeface="Cambria" panose="02040503050406030204" pitchFamily="18" charset="0"/>
                <a:cs typeface="Arial" panose="020B0604020202020204" pitchFamily="34" charset="0"/>
              </a:rPr>
              <a:t>Realiza la planeación pedagógica en el marco de los referentes técnicos para la educación inicial en el marco de la atención integral.</a:t>
            </a:r>
          </a:p>
          <a:p>
            <a:pPr lvl="0" indent="0" algn="r">
              <a:spcBef>
                <a:spcPts val="0"/>
              </a:spcBef>
              <a:spcAft>
                <a:spcPts val="0"/>
              </a:spcAft>
              <a:buNone/>
            </a:pPr>
            <a:endParaRPr lang="es-MX" sz="1200" dirty="0">
              <a:solidFill>
                <a:srgbClr val="1F497D"/>
              </a:solidFill>
              <a:latin typeface="Arial" panose="020B0604020202020204" pitchFamily="34" charset="0"/>
              <a:ea typeface="Cambria" panose="02040503050406030204" pitchFamily="18" charset="0"/>
              <a:cs typeface="Arial" panose="020B0604020202020204" pitchFamily="34" charset="0"/>
            </a:endParaRPr>
          </a:p>
          <a:p>
            <a:pPr lvl="0" indent="0" algn="r">
              <a:spcBef>
                <a:spcPts val="0"/>
              </a:spcBef>
              <a:spcAft>
                <a:spcPts val="0"/>
              </a:spcAft>
              <a:buNone/>
            </a:pPr>
            <a:r>
              <a:rPr lang="es-MX" sz="1200" dirty="0">
                <a:solidFill>
                  <a:srgbClr val="1F497D"/>
                </a:solidFill>
                <a:latin typeface="Arial" panose="020B0604020202020204" pitchFamily="34" charset="0"/>
                <a:ea typeface="Cambria" panose="02040503050406030204" pitchFamily="18" charset="0"/>
                <a:cs typeface="Arial" panose="020B0604020202020204" pitchFamily="34" charset="0"/>
              </a:rPr>
              <a:t>Diseña recursos y herramientas pedagógicas pertinentes a la población y condiciones del contexto.</a:t>
            </a:r>
          </a:p>
          <a:p>
            <a:pPr lvl="0" indent="0" algn="r">
              <a:spcBef>
                <a:spcPts val="0"/>
              </a:spcBef>
              <a:spcAft>
                <a:spcPts val="0"/>
              </a:spcAft>
              <a:buNone/>
            </a:pPr>
            <a:endParaRPr lang="es-MX" sz="1200" dirty="0">
              <a:solidFill>
                <a:srgbClr val="1F497D"/>
              </a:solidFill>
              <a:latin typeface="Arial" panose="020B0604020202020204" pitchFamily="34" charset="0"/>
              <a:ea typeface="Cambria" panose="02040503050406030204" pitchFamily="18" charset="0"/>
              <a:cs typeface="Arial" panose="020B0604020202020204" pitchFamily="34" charset="0"/>
            </a:endParaRPr>
          </a:p>
          <a:p>
            <a:pPr lvl="0" indent="0" algn="r">
              <a:spcBef>
                <a:spcPts val="0"/>
              </a:spcBef>
              <a:spcAft>
                <a:spcPts val="0"/>
              </a:spcAft>
              <a:buNone/>
            </a:pPr>
            <a:r>
              <a:rPr lang="es-MX" sz="1200" dirty="0">
                <a:solidFill>
                  <a:srgbClr val="1F497D"/>
                </a:solidFill>
                <a:latin typeface="Arial" panose="020B0604020202020204" pitchFamily="34" charset="0"/>
                <a:ea typeface="Cambria" panose="02040503050406030204" pitchFamily="18" charset="0"/>
                <a:cs typeface="Arial" panose="020B0604020202020204" pitchFamily="34" charset="0"/>
              </a:rPr>
              <a:t>Realiza la programación de los acompañamientos a las niñas y los niños y la da a conocer al directivo docente. </a:t>
            </a:r>
          </a:p>
        </p:txBody>
      </p:sp>
      <p:pic>
        <p:nvPicPr>
          <p:cNvPr id="21" name="Imagen 20">
            <a:extLst>
              <a:ext uri="{FF2B5EF4-FFF2-40B4-BE49-F238E27FC236}">
                <a16:creationId xmlns:a16="http://schemas.microsoft.com/office/drawing/2014/main" id="{94352EBF-0E3B-ACEA-ADC2-F3B885FBA09A}"/>
              </a:ext>
            </a:extLst>
          </p:cNvPr>
          <p:cNvPicPr>
            <a:picLocks noChangeAspect="1"/>
          </p:cNvPicPr>
          <p:nvPr/>
        </p:nvPicPr>
        <p:blipFill>
          <a:blip r:embed="rId8">
            <a:duotone>
              <a:schemeClr val="accent2">
                <a:shade val="45000"/>
                <a:satMod val="135000"/>
              </a:schemeClr>
              <a:prstClr val="white"/>
            </a:duotone>
          </a:blip>
          <a:stretch>
            <a:fillRect/>
          </a:stretch>
        </p:blipFill>
        <p:spPr>
          <a:xfrm>
            <a:off x="4273008" y="5703215"/>
            <a:ext cx="549365" cy="477709"/>
          </a:xfrm>
          <a:prstGeom prst="rect">
            <a:avLst/>
          </a:prstGeom>
        </p:spPr>
      </p:pic>
      <p:pic>
        <p:nvPicPr>
          <p:cNvPr id="22" name="Imagen 21">
            <a:extLst>
              <a:ext uri="{FF2B5EF4-FFF2-40B4-BE49-F238E27FC236}">
                <a16:creationId xmlns:a16="http://schemas.microsoft.com/office/drawing/2014/main" id="{4A9264A6-93FF-A6DC-E1B4-1949467E18E0}"/>
              </a:ext>
            </a:extLst>
          </p:cNvPr>
          <p:cNvPicPr>
            <a:picLocks noChangeAspect="1"/>
          </p:cNvPicPr>
          <p:nvPr/>
        </p:nvPicPr>
        <p:blipFill>
          <a:blip r:embed="rId9">
            <a:duotone>
              <a:schemeClr val="accent5">
                <a:shade val="45000"/>
                <a:satMod val="135000"/>
              </a:schemeClr>
              <a:prstClr val="white"/>
            </a:duotone>
          </a:blip>
          <a:stretch>
            <a:fillRect/>
          </a:stretch>
        </p:blipFill>
        <p:spPr>
          <a:xfrm>
            <a:off x="2468073" y="5655585"/>
            <a:ext cx="530586" cy="482167"/>
          </a:xfrm>
          <a:prstGeom prst="rect">
            <a:avLst/>
          </a:prstGeom>
        </p:spPr>
      </p:pic>
      <p:pic>
        <p:nvPicPr>
          <p:cNvPr id="23" name="Imagen 22">
            <a:extLst>
              <a:ext uri="{FF2B5EF4-FFF2-40B4-BE49-F238E27FC236}">
                <a16:creationId xmlns:a16="http://schemas.microsoft.com/office/drawing/2014/main" id="{4B1E2FA0-3288-418D-412E-1C8CD7CA54DB}"/>
              </a:ext>
            </a:extLst>
          </p:cNvPr>
          <p:cNvPicPr>
            <a:picLocks noChangeAspect="1"/>
          </p:cNvPicPr>
          <p:nvPr/>
        </p:nvPicPr>
        <p:blipFill>
          <a:blip r:embed="rId10">
            <a:duotone>
              <a:schemeClr val="bg2">
                <a:shade val="45000"/>
                <a:satMod val="135000"/>
              </a:schemeClr>
              <a:prstClr val="white"/>
            </a:duotone>
          </a:blip>
          <a:stretch>
            <a:fillRect/>
          </a:stretch>
        </p:blipFill>
        <p:spPr>
          <a:xfrm>
            <a:off x="5792905" y="5688672"/>
            <a:ext cx="587707" cy="481238"/>
          </a:xfrm>
          <a:prstGeom prst="rect">
            <a:avLst/>
          </a:prstGeom>
        </p:spPr>
      </p:pic>
      <p:pic>
        <p:nvPicPr>
          <p:cNvPr id="24" name="Gráfico 23" descr="Cadena de bloques contorno">
            <a:extLst>
              <a:ext uri="{FF2B5EF4-FFF2-40B4-BE49-F238E27FC236}">
                <a16:creationId xmlns:a16="http://schemas.microsoft.com/office/drawing/2014/main" id="{3C50AFCF-EE42-3FE8-E412-260CD2E6AB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6371" y="5520200"/>
            <a:ext cx="682667" cy="682667"/>
          </a:xfrm>
          <a:prstGeom prst="rect">
            <a:avLst/>
          </a:prstGeom>
        </p:spPr>
      </p:pic>
      <p:sp>
        <p:nvSpPr>
          <p:cNvPr id="25" name="Google Shape;1439;p33">
            <a:extLst>
              <a:ext uri="{FF2B5EF4-FFF2-40B4-BE49-F238E27FC236}">
                <a16:creationId xmlns:a16="http://schemas.microsoft.com/office/drawing/2014/main" id="{BD093194-7BC0-DCFA-1A5A-2AFD6544B4DE}"/>
              </a:ext>
            </a:extLst>
          </p:cNvPr>
          <p:cNvSpPr/>
          <p:nvPr/>
        </p:nvSpPr>
        <p:spPr>
          <a:xfrm>
            <a:off x="7543339" y="6250579"/>
            <a:ext cx="3822163" cy="309666"/>
          </a:xfrm>
          <a:custGeom>
            <a:avLst/>
            <a:gdLst>
              <a:gd name="connsiteX0" fmla="*/ 2085037 w 3822163"/>
              <a:gd name="connsiteY0" fmla="*/ 8 h 309666"/>
              <a:gd name="connsiteX1" fmla="*/ 1660061 w 3822163"/>
              <a:gd name="connsiteY1" fmla="*/ 315 h 309666"/>
              <a:gd name="connsiteX2" fmla="*/ 1247464 w 3822163"/>
              <a:gd name="connsiteY2" fmla="*/ 613 h 309666"/>
              <a:gd name="connsiteX3" fmla="*/ 847244 w 3822163"/>
              <a:gd name="connsiteY3" fmla="*/ 902 h 309666"/>
              <a:gd name="connsiteX4" fmla="*/ 605774 w 3822163"/>
              <a:gd name="connsiteY4" fmla="*/ 795 h 309666"/>
              <a:gd name="connsiteX5" fmla="*/ 605774 w 3822163"/>
              <a:gd name="connsiteY5" fmla="*/ 509 h 309666"/>
              <a:gd name="connsiteX6" fmla="*/ 78051 w 3822163"/>
              <a:gd name="connsiteY6" fmla="*/ 18518 h 309666"/>
              <a:gd name="connsiteX7" fmla="*/ 24976 w 3822163"/>
              <a:gd name="connsiteY7" fmla="*/ 43684 h 309666"/>
              <a:gd name="connsiteX8" fmla="*/ 0 w 3822163"/>
              <a:gd name="connsiteY8" fmla="*/ 243827 h 309666"/>
              <a:gd name="connsiteX9" fmla="*/ 187420 w 3822163"/>
              <a:gd name="connsiteY9" fmla="*/ 297865 h 309666"/>
              <a:gd name="connsiteX10" fmla="*/ 605774 w 3822163"/>
              <a:gd name="connsiteY10" fmla="*/ 307870 h 309666"/>
              <a:gd name="connsiteX11" fmla="*/ 990517 w 3822163"/>
              <a:gd name="connsiteY11" fmla="*/ 308768 h 309666"/>
              <a:gd name="connsiteX12" fmla="*/ 1375260 w 3822163"/>
              <a:gd name="connsiteY12" fmla="*/ 309666 h 309666"/>
              <a:gd name="connsiteX13" fmla="*/ 1830315 w 3822163"/>
              <a:gd name="connsiteY13" fmla="*/ 306952 h 309666"/>
              <a:gd name="connsiteX14" fmla="*/ 2305154 w 3822163"/>
              <a:gd name="connsiteY14" fmla="*/ 304120 h 309666"/>
              <a:gd name="connsiteX15" fmla="*/ 2839349 w 3822163"/>
              <a:gd name="connsiteY15" fmla="*/ 300933 h 309666"/>
              <a:gd name="connsiteX16" fmla="*/ 3353758 w 3822163"/>
              <a:gd name="connsiteY16" fmla="*/ 297865 h 309666"/>
              <a:gd name="connsiteX17" fmla="*/ 3634742 w 3822163"/>
              <a:gd name="connsiteY17" fmla="*/ 289860 h 309666"/>
              <a:gd name="connsiteX18" fmla="*/ 3797186 w 3822163"/>
              <a:gd name="connsiteY18" fmla="*/ 250116 h 309666"/>
              <a:gd name="connsiteX19" fmla="*/ 3784600 w 3822163"/>
              <a:gd name="connsiteY19" fmla="*/ 110014 h 309666"/>
              <a:gd name="connsiteX20" fmla="*/ 3684695 w 3822163"/>
              <a:gd name="connsiteY20" fmla="*/ 44827 h 309666"/>
              <a:gd name="connsiteX21" fmla="*/ 3553569 w 3822163"/>
              <a:gd name="connsiteY21" fmla="*/ 19948 h 309666"/>
              <a:gd name="connsiteX22" fmla="*/ 3185070 w 3822163"/>
              <a:gd name="connsiteY22" fmla="*/ 5083 h 309666"/>
              <a:gd name="connsiteX23" fmla="*/ 2423194 w 3822163"/>
              <a:gd name="connsiteY23" fmla="*/ 223 h 309666"/>
              <a:gd name="connsiteX24" fmla="*/ 2085037 w 3822163"/>
              <a:gd name="connsiteY24" fmla="*/ 8 h 30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22163" h="309666" extrusionOk="0">
                <a:moveTo>
                  <a:pt x="2085037" y="8"/>
                </a:moveTo>
                <a:cubicBezTo>
                  <a:pt x="1945005" y="43674"/>
                  <a:pt x="1803622" y="-32083"/>
                  <a:pt x="1660061" y="315"/>
                </a:cubicBezTo>
                <a:cubicBezTo>
                  <a:pt x="1516500" y="32713"/>
                  <a:pt x="1409576" y="-13770"/>
                  <a:pt x="1247464" y="613"/>
                </a:cubicBezTo>
                <a:cubicBezTo>
                  <a:pt x="1085352" y="14996"/>
                  <a:pt x="1030213" y="-9754"/>
                  <a:pt x="847244" y="902"/>
                </a:cubicBezTo>
                <a:cubicBezTo>
                  <a:pt x="762250" y="5440"/>
                  <a:pt x="661743" y="-21262"/>
                  <a:pt x="605774" y="795"/>
                </a:cubicBezTo>
                <a:cubicBezTo>
                  <a:pt x="605765" y="733"/>
                  <a:pt x="605792" y="566"/>
                  <a:pt x="605774" y="509"/>
                </a:cubicBezTo>
                <a:cubicBezTo>
                  <a:pt x="427006" y="-4373"/>
                  <a:pt x="187242" y="9994"/>
                  <a:pt x="78051" y="18518"/>
                </a:cubicBezTo>
                <a:cubicBezTo>
                  <a:pt x="26153" y="25541"/>
                  <a:pt x="24982" y="34455"/>
                  <a:pt x="24976" y="43684"/>
                </a:cubicBezTo>
                <a:cubicBezTo>
                  <a:pt x="13182" y="108811"/>
                  <a:pt x="12790" y="172866"/>
                  <a:pt x="0" y="243827"/>
                </a:cubicBezTo>
                <a:cubicBezTo>
                  <a:pt x="-4036" y="257493"/>
                  <a:pt x="14233" y="286665"/>
                  <a:pt x="187420" y="297865"/>
                </a:cubicBezTo>
                <a:cubicBezTo>
                  <a:pt x="311471" y="304693"/>
                  <a:pt x="439009" y="301494"/>
                  <a:pt x="605774" y="307870"/>
                </a:cubicBezTo>
                <a:cubicBezTo>
                  <a:pt x="772392" y="300163"/>
                  <a:pt x="873018" y="347100"/>
                  <a:pt x="990517" y="308768"/>
                </a:cubicBezTo>
                <a:cubicBezTo>
                  <a:pt x="1108016" y="270436"/>
                  <a:pt x="1268774" y="315491"/>
                  <a:pt x="1375260" y="309666"/>
                </a:cubicBezTo>
                <a:cubicBezTo>
                  <a:pt x="1489098" y="279074"/>
                  <a:pt x="1651806" y="338447"/>
                  <a:pt x="1830315" y="306952"/>
                </a:cubicBezTo>
                <a:cubicBezTo>
                  <a:pt x="2008824" y="275457"/>
                  <a:pt x="2104763" y="335651"/>
                  <a:pt x="2305154" y="304120"/>
                </a:cubicBezTo>
                <a:cubicBezTo>
                  <a:pt x="2505545" y="272589"/>
                  <a:pt x="2614148" y="340057"/>
                  <a:pt x="2839349" y="300933"/>
                </a:cubicBezTo>
                <a:cubicBezTo>
                  <a:pt x="3064550" y="261810"/>
                  <a:pt x="3179203" y="301877"/>
                  <a:pt x="3353758" y="297865"/>
                </a:cubicBezTo>
                <a:cubicBezTo>
                  <a:pt x="3444288" y="312739"/>
                  <a:pt x="3554896" y="279893"/>
                  <a:pt x="3634742" y="289860"/>
                </a:cubicBezTo>
                <a:cubicBezTo>
                  <a:pt x="3771283" y="279482"/>
                  <a:pt x="3789015" y="264551"/>
                  <a:pt x="3797186" y="250116"/>
                </a:cubicBezTo>
                <a:cubicBezTo>
                  <a:pt x="3810855" y="203624"/>
                  <a:pt x="3819073" y="156680"/>
                  <a:pt x="3784600" y="110014"/>
                </a:cubicBezTo>
                <a:cubicBezTo>
                  <a:pt x="3778404" y="78393"/>
                  <a:pt x="3733317" y="73646"/>
                  <a:pt x="3684695" y="44827"/>
                </a:cubicBezTo>
                <a:cubicBezTo>
                  <a:pt x="3666598" y="44952"/>
                  <a:pt x="3614468" y="20488"/>
                  <a:pt x="3553569" y="19948"/>
                </a:cubicBezTo>
                <a:cubicBezTo>
                  <a:pt x="3456042" y="30185"/>
                  <a:pt x="3359313" y="9896"/>
                  <a:pt x="3185070" y="5083"/>
                </a:cubicBezTo>
                <a:cubicBezTo>
                  <a:pt x="2966609" y="56039"/>
                  <a:pt x="2680637" y="32610"/>
                  <a:pt x="2423194" y="223"/>
                </a:cubicBezTo>
                <a:cubicBezTo>
                  <a:pt x="2335140" y="26399"/>
                  <a:pt x="2230255" y="-122"/>
                  <a:pt x="2085037" y="8"/>
                </a:cubicBezTo>
                <a:close/>
              </a:path>
            </a:pathLst>
          </a:custGeom>
          <a:noFill/>
          <a:ln>
            <a:noFill/>
            <a:headEnd type="none" w="sm" len="sm"/>
            <a:tailEnd type="none" w="sm" len="sm"/>
            <a:extLst>
              <a:ext uri="{C807C97D-BFC1-408E-A445-0C87EB9F89A2}">
                <ask:lineSketchStyleProps xmlns:ask="http://schemas.microsoft.com/office/drawing/2018/sketchyshapes" sd="1000674837">
                  <a:custGeom>
                    <a:avLst/>
                    <a:gdLst/>
                    <a:ahLst/>
                    <a:cxnLst/>
                    <a:rect l="l" t="t" r="r" b="b"/>
                    <a:pathLst>
                      <a:path w="39176" h="34664" extrusionOk="0">
                        <a:moveTo>
                          <a:pt x="21371" y="1"/>
                        </a:moveTo>
                        <a:cubicBezTo>
                          <a:pt x="17061" y="1"/>
                          <a:pt x="13042" y="101"/>
                          <a:pt x="8684" y="101"/>
                        </a:cubicBezTo>
                        <a:cubicBezTo>
                          <a:pt x="7872" y="101"/>
                          <a:pt x="7049" y="97"/>
                          <a:pt x="6209" y="89"/>
                        </a:cubicBezTo>
                        <a:lnTo>
                          <a:pt x="6209" y="57"/>
                        </a:lnTo>
                        <a:cubicBezTo>
                          <a:pt x="4193" y="121"/>
                          <a:pt x="1824" y="377"/>
                          <a:pt x="800" y="2073"/>
                        </a:cubicBezTo>
                        <a:cubicBezTo>
                          <a:pt x="288" y="2905"/>
                          <a:pt x="256" y="3930"/>
                          <a:pt x="256" y="4890"/>
                        </a:cubicBezTo>
                        <a:lnTo>
                          <a:pt x="0" y="27294"/>
                        </a:lnTo>
                        <a:cubicBezTo>
                          <a:pt x="0" y="29502"/>
                          <a:pt x="128" y="31999"/>
                          <a:pt x="1921" y="33343"/>
                        </a:cubicBezTo>
                        <a:cubicBezTo>
                          <a:pt x="3137" y="34239"/>
                          <a:pt x="4737" y="34367"/>
                          <a:pt x="6209" y="34463"/>
                        </a:cubicBezTo>
                        <a:cubicBezTo>
                          <a:pt x="8837" y="34597"/>
                          <a:pt x="11467" y="34664"/>
                          <a:pt x="14096" y="34664"/>
                        </a:cubicBezTo>
                        <a:cubicBezTo>
                          <a:pt x="20882" y="34664"/>
                          <a:pt x="27661" y="34220"/>
                          <a:pt x="34375" y="33343"/>
                        </a:cubicBezTo>
                        <a:cubicBezTo>
                          <a:pt x="35399" y="33183"/>
                          <a:pt x="36455" y="33023"/>
                          <a:pt x="37255" y="32447"/>
                        </a:cubicBezTo>
                        <a:cubicBezTo>
                          <a:pt x="38631" y="31455"/>
                          <a:pt x="38823" y="29630"/>
                          <a:pt x="38920" y="27998"/>
                        </a:cubicBezTo>
                        <a:cubicBezTo>
                          <a:pt x="39176" y="22781"/>
                          <a:pt x="39112" y="17532"/>
                          <a:pt x="38791" y="12315"/>
                        </a:cubicBezTo>
                        <a:cubicBezTo>
                          <a:pt x="38695" y="9851"/>
                          <a:pt x="38343" y="7418"/>
                          <a:pt x="37767" y="5018"/>
                        </a:cubicBezTo>
                        <a:cubicBezTo>
                          <a:pt x="37575" y="3994"/>
                          <a:pt x="37095" y="3033"/>
                          <a:pt x="36423" y="2233"/>
                        </a:cubicBezTo>
                        <a:cubicBezTo>
                          <a:pt x="35463" y="1241"/>
                          <a:pt x="34055" y="825"/>
                          <a:pt x="32646" y="569"/>
                        </a:cubicBezTo>
                        <a:cubicBezTo>
                          <a:pt x="30086" y="89"/>
                          <a:pt x="27461" y="57"/>
                          <a:pt x="24837" y="25"/>
                        </a:cubicBezTo>
                        <a:cubicBezTo>
                          <a:pt x="23654" y="7"/>
                          <a:pt x="22502" y="1"/>
                          <a:pt x="21371" y="1"/>
                        </a:cubicBezTo>
                        <a:close/>
                      </a:path>
                    </a:pathLst>
                  </a:cu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CO" sz="1000" dirty="0">
                <a:ea typeface="Verdana" panose="020B0604030504040204" pitchFamily="34" charset="0"/>
              </a:rPr>
              <a:t>Elementos del contexto</a:t>
            </a:r>
            <a:endParaRPr sz="1000" dirty="0">
              <a:ea typeface="Verdana" panose="020B0604030504040204" pitchFamily="34" charset="0"/>
            </a:endParaRPr>
          </a:p>
        </p:txBody>
      </p:sp>
      <p:pic>
        <p:nvPicPr>
          <p:cNvPr id="26" name="Gráfico 25" descr="Origami contorno">
            <a:extLst>
              <a:ext uri="{FF2B5EF4-FFF2-40B4-BE49-F238E27FC236}">
                <a16:creationId xmlns:a16="http://schemas.microsoft.com/office/drawing/2014/main" id="{8E707628-CA52-38EA-28E7-9F99F784B0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00976" y="5813306"/>
            <a:ext cx="585010" cy="585010"/>
          </a:xfrm>
          <a:prstGeom prst="rect">
            <a:avLst/>
          </a:prstGeom>
        </p:spPr>
      </p:pic>
      <p:pic>
        <p:nvPicPr>
          <p:cNvPr id="27" name="Gráfico 26" descr="Bellota con relleno sólido">
            <a:extLst>
              <a:ext uri="{FF2B5EF4-FFF2-40B4-BE49-F238E27FC236}">
                <a16:creationId xmlns:a16="http://schemas.microsoft.com/office/drawing/2014/main" id="{DE635ED7-9424-9361-1FDE-80655A9B6E1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38608" y="5473089"/>
            <a:ext cx="573982" cy="573982"/>
          </a:xfrm>
          <a:prstGeom prst="rect">
            <a:avLst/>
          </a:prstGeom>
        </p:spPr>
      </p:pic>
      <p:pic>
        <p:nvPicPr>
          <p:cNvPr id="28" name="Gráfico 27" descr="Rocas amontonadas con relleno sólido">
            <a:extLst>
              <a:ext uri="{FF2B5EF4-FFF2-40B4-BE49-F238E27FC236}">
                <a16:creationId xmlns:a16="http://schemas.microsoft.com/office/drawing/2014/main" id="{381DF7A6-3135-2908-D776-926586C3C3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43222" y="5688777"/>
            <a:ext cx="585010" cy="585010"/>
          </a:xfrm>
          <a:prstGeom prst="rect">
            <a:avLst/>
          </a:prstGeom>
        </p:spPr>
      </p:pic>
      <p:sp>
        <p:nvSpPr>
          <p:cNvPr id="29" name="Freeform 8">
            <a:extLst>
              <a:ext uri="{FF2B5EF4-FFF2-40B4-BE49-F238E27FC236}">
                <a16:creationId xmlns:a16="http://schemas.microsoft.com/office/drawing/2014/main" id="{0DC1F629-0579-C622-6519-67CE2A15EDEC}"/>
              </a:ext>
            </a:extLst>
          </p:cNvPr>
          <p:cNvSpPr/>
          <p:nvPr/>
        </p:nvSpPr>
        <p:spPr>
          <a:xfrm flipH="1">
            <a:off x="5260585" y="1097176"/>
            <a:ext cx="2626486" cy="2838420"/>
          </a:xfrm>
          <a:prstGeom prst="ellipse">
            <a:avLst/>
          </a:prstGeom>
          <a:blipFill>
            <a:blip r:embed="rId19" cstate="email">
              <a:extLst>
                <a:ext uri="{28A0092B-C50C-407E-A947-70E740481C1C}">
                  <a14:useLocalDpi xmlns:a14="http://schemas.microsoft.com/office/drawing/2010/main"/>
                </a:ext>
              </a:extLst>
            </a:blip>
            <a:stretch>
              <a:fillRect/>
            </a:stretch>
          </a:blipFill>
        </p:spPr>
        <p:txBody>
          <a:bodyPr/>
          <a:lstStyle/>
          <a:p>
            <a:endParaRPr lang="es-CO"/>
          </a:p>
        </p:txBody>
      </p:sp>
    </p:spTree>
    <p:extLst>
      <p:ext uri="{BB962C8B-B14F-4D97-AF65-F5344CB8AC3E}">
        <p14:creationId xmlns:p14="http://schemas.microsoft.com/office/powerpoint/2010/main" val="19596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2" name="TextBox 7">
            <a:extLst>
              <a:ext uri="{FF2B5EF4-FFF2-40B4-BE49-F238E27FC236}">
                <a16:creationId xmlns:a16="http://schemas.microsoft.com/office/drawing/2014/main" id="{449A59CC-2D51-86DD-AF25-379CFDB1DE8E}"/>
              </a:ext>
            </a:extLst>
          </p:cNvPr>
          <p:cNvSpPr txBox="1"/>
          <p:nvPr/>
        </p:nvSpPr>
        <p:spPr>
          <a:xfrm>
            <a:off x="5250143" y="1175109"/>
            <a:ext cx="6057899" cy="4154984"/>
          </a:xfrm>
          <a:prstGeom prst="rect">
            <a:avLst/>
          </a:prstGeom>
        </p:spPr>
        <p:txBody>
          <a:bodyPr wrap="square" lIns="0" tIns="0" rIns="0" bIns="0" rtlCol="0" anchor="t">
            <a:spAutoFit/>
          </a:bodyPr>
          <a:lstStyle/>
          <a:p>
            <a:pPr algn="just"/>
            <a:r>
              <a:rPr lang="es-CO" dirty="0">
                <a:solidFill>
                  <a:srgbClr val="000000"/>
                </a:solidFill>
                <a:latin typeface="Arial" panose="020B0604020202020204" pitchFamily="34" charset="0"/>
                <a:ea typeface="Verdana Pro"/>
                <a:cs typeface="Arial" panose="020B0604020202020204" pitchFamily="34" charset="0"/>
                <a:sym typeface="Verdana Pro"/>
              </a:rPr>
              <a:t>La dotación pedagógica busca: </a:t>
            </a:r>
          </a:p>
          <a:p>
            <a:pPr algn="just"/>
            <a:endParaRPr lang="es-CO" dirty="0">
              <a:solidFill>
                <a:srgbClr val="000000"/>
              </a:solidFill>
              <a:latin typeface="Arial" panose="020B0604020202020204" pitchFamily="34" charset="0"/>
              <a:ea typeface="Verdana Pro"/>
              <a:cs typeface="Arial" panose="020B0604020202020204" pitchFamily="34" charset="0"/>
              <a:sym typeface="Verdana Pro"/>
            </a:endParaRPr>
          </a:p>
          <a:p>
            <a:pPr algn="just"/>
            <a:r>
              <a:rPr lang="es-CO" dirty="0">
                <a:solidFill>
                  <a:srgbClr val="000000"/>
                </a:solidFill>
                <a:latin typeface="Arial" panose="020B0604020202020204" pitchFamily="34" charset="0"/>
                <a:ea typeface="Verdana Pro"/>
                <a:cs typeface="Arial" panose="020B0604020202020204" pitchFamily="34" charset="0"/>
                <a:sym typeface="Verdana Pro"/>
              </a:rPr>
              <a:t>	Enriquecer las experiencias educativas en 	territorios rurales mediante la provisión de            	recursos adaptados a las particularidades 	culturales y 	geográficas de cada comunidad. </a:t>
            </a:r>
          </a:p>
          <a:p>
            <a:pPr algn="just"/>
            <a:endParaRPr lang="es-CO" dirty="0">
              <a:solidFill>
                <a:srgbClr val="000000"/>
              </a:solidFill>
              <a:latin typeface="Arial" panose="020B0604020202020204" pitchFamily="34" charset="0"/>
              <a:ea typeface="Verdana Pro"/>
              <a:cs typeface="Arial" panose="020B0604020202020204" pitchFamily="34" charset="0"/>
              <a:sym typeface="Verdana Pro"/>
            </a:endParaRPr>
          </a:p>
          <a:p>
            <a:pPr algn="just"/>
            <a:r>
              <a:rPr lang="es-CO" dirty="0">
                <a:solidFill>
                  <a:srgbClr val="000000"/>
                </a:solidFill>
                <a:latin typeface="Arial"/>
                <a:ea typeface="Verdana Pro"/>
                <a:cs typeface="Arial"/>
                <a:sym typeface="Verdana Pro"/>
              </a:rPr>
              <a:t>	Recursos y materiales, que promuevan el juego, 	la exploración y la creatividad.</a:t>
            </a:r>
            <a:endParaRPr lang="es-CO" dirty="0">
              <a:solidFill>
                <a:srgbClr val="000000"/>
              </a:solidFill>
              <a:latin typeface="Arial" panose="020B0604020202020204" pitchFamily="34" charset="0"/>
              <a:ea typeface="Verdana Pro"/>
              <a:cs typeface="Arial" panose="020B0604020202020204" pitchFamily="34" charset="0"/>
            </a:endParaRPr>
          </a:p>
          <a:p>
            <a:pPr algn="just"/>
            <a:endParaRPr lang="es-CO" dirty="0">
              <a:solidFill>
                <a:srgbClr val="000000"/>
              </a:solidFill>
              <a:latin typeface="Arial" panose="020B0604020202020204" pitchFamily="34" charset="0"/>
              <a:ea typeface="Verdana Pro"/>
              <a:cs typeface="Arial" panose="020B0604020202020204" pitchFamily="34" charset="0"/>
              <a:sym typeface="Verdana Pro"/>
            </a:endParaRPr>
          </a:p>
          <a:p>
            <a:pPr algn="just"/>
            <a:r>
              <a:rPr lang="es-CO" dirty="0">
                <a:solidFill>
                  <a:srgbClr val="000000"/>
                </a:solidFill>
                <a:latin typeface="Arial" panose="020B0604020202020204" pitchFamily="34" charset="0"/>
                <a:ea typeface="Verdana Pro"/>
                <a:cs typeface="Arial" panose="020B0604020202020204" pitchFamily="34" charset="0"/>
                <a:sym typeface="Verdana Pro"/>
              </a:rPr>
              <a:t>	Recursos y materiales pertinentes, inclusivos que 	fortalezcan el aprendizaje y la identidad cultural de 	niñas y niños.</a:t>
            </a:r>
          </a:p>
          <a:p>
            <a:pPr algn="just"/>
            <a:endParaRPr lang="es-CO" dirty="0">
              <a:solidFill>
                <a:srgbClr val="000000"/>
              </a:solidFill>
              <a:latin typeface="Arial" panose="020B0604020202020204" pitchFamily="34" charset="0"/>
              <a:ea typeface="Verdana Pro"/>
              <a:cs typeface="Arial" panose="020B0604020202020204" pitchFamily="34" charset="0"/>
              <a:sym typeface="Verdana Pro"/>
            </a:endParaRPr>
          </a:p>
          <a:p>
            <a:pPr algn="just"/>
            <a:r>
              <a:rPr lang="es-CO" dirty="0">
                <a:solidFill>
                  <a:srgbClr val="000000"/>
                </a:solidFill>
                <a:latin typeface="Arial"/>
                <a:ea typeface="Verdana Pro"/>
                <a:cs typeface="Arial"/>
                <a:sym typeface="Verdana Pro"/>
              </a:rPr>
              <a:t>	Prioriza el uso de elementos locales y sostenibles.</a:t>
            </a:r>
            <a:endParaRPr lang="es-CO" dirty="0">
              <a:solidFill>
                <a:srgbClr val="000000"/>
              </a:solidFill>
              <a:latin typeface="Arial" panose="020B0604020202020204" pitchFamily="34" charset="0"/>
              <a:ea typeface="Verdana Pro"/>
              <a:cs typeface="Arial" panose="020B0604020202020204" pitchFamily="34" charset="0"/>
            </a:endParaRPr>
          </a:p>
        </p:txBody>
      </p:sp>
      <p:pic>
        <p:nvPicPr>
          <p:cNvPr id="6" name="Imagen 5">
            <a:extLst>
              <a:ext uri="{FF2B5EF4-FFF2-40B4-BE49-F238E27FC236}">
                <a16:creationId xmlns:a16="http://schemas.microsoft.com/office/drawing/2014/main" id="{34A8C52E-FD71-0D35-1108-E2558236DB47}"/>
              </a:ext>
            </a:extLst>
          </p:cNvPr>
          <p:cNvPicPr>
            <a:picLocks noChangeAspect="1"/>
          </p:cNvPicPr>
          <p:nvPr/>
        </p:nvPicPr>
        <p:blipFill>
          <a:blip r:embed="rId3"/>
          <a:stretch>
            <a:fillRect/>
          </a:stretch>
        </p:blipFill>
        <p:spPr>
          <a:xfrm>
            <a:off x="10450513" y="275432"/>
            <a:ext cx="1407735" cy="526256"/>
          </a:xfrm>
          <a:prstGeom prst="rect">
            <a:avLst/>
          </a:prstGeom>
        </p:spPr>
      </p:pic>
      <p:pic>
        <p:nvPicPr>
          <p:cNvPr id="29" name="Imagen 28">
            <a:extLst>
              <a:ext uri="{FF2B5EF4-FFF2-40B4-BE49-F238E27FC236}">
                <a16:creationId xmlns:a16="http://schemas.microsoft.com/office/drawing/2014/main" id="{D836789B-84B6-2DF0-425C-7ADF9F9C5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71" y="299366"/>
            <a:ext cx="874522" cy="806749"/>
          </a:xfrm>
          <a:prstGeom prst="rect">
            <a:avLst/>
          </a:prstGeom>
        </p:spPr>
      </p:pic>
      <p:sp>
        <p:nvSpPr>
          <p:cNvPr id="50" name="TextBox 5">
            <a:extLst>
              <a:ext uri="{FF2B5EF4-FFF2-40B4-BE49-F238E27FC236}">
                <a16:creationId xmlns:a16="http://schemas.microsoft.com/office/drawing/2014/main" id="{21EEB269-91C8-46C5-FB73-468E4D93068B}"/>
              </a:ext>
            </a:extLst>
          </p:cNvPr>
          <p:cNvSpPr txBox="1"/>
          <p:nvPr/>
        </p:nvSpPr>
        <p:spPr>
          <a:xfrm>
            <a:off x="4548710" y="359071"/>
            <a:ext cx="4567784" cy="553998"/>
          </a:xfrm>
          <a:prstGeom prst="rect">
            <a:avLst/>
          </a:prstGeom>
        </p:spPr>
        <p:txBody>
          <a:bodyPr wrap="square" lIns="0" tIns="0" rIns="0" bIns="0" rtlCol="0" anchor="t">
            <a:spAutoFit/>
          </a:bodyPr>
          <a:lstStyle/>
          <a:p>
            <a:pPr algn="l"/>
            <a:r>
              <a:rPr lang="es-CO" sz="3200" b="1" dirty="0">
                <a:latin typeface="Trade Gothic Next Heavy" panose="020F0502020204030204" pitchFamily="34" charset="0"/>
                <a:ea typeface="Verdana" panose="020B0604030504040204" pitchFamily="34" charset="0"/>
                <a:sym typeface="Arimo Bold"/>
              </a:rPr>
              <a:t>Dotación</a:t>
            </a:r>
            <a:r>
              <a:rPr lang="es-CO" sz="3600" b="1" dirty="0">
                <a:solidFill>
                  <a:srgbClr val="004884"/>
                </a:solidFill>
                <a:latin typeface="+mj-lt"/>
                <a:ea typeface="Arimo Bold"/>
                <a:cs typeface="Arimo Bold"/>
                <a:sym typeface="Arimo Bold"/>
              </a:rPr>
              <a:t> </a:t>
            </a:r>
            <a:r>
              <a:rPr lang="es-CO" sz="3200" b="1" dirty="0">
                <a:latin typeface="Trade Gothic Next Heavy" panose="020F0502020204030204" pitchFamily="34" charset="0"/>
                <a:ea typeface="Verdana" panose="020B0604030504040204" pitchFamily="34" charset="0"/>
                <a:sym typeface="Arimo Bold"/>
              </a:rPr>
              <a:t>Pedagógica</a:t>
            </a:r>
          </a:p>
        </p:txBody>
      </p:sp>
      <p:sp>
        <p:nvSpPr>
          <p:cNvPr id="51" name="Freeform 6" descr="Imagen que contiene persona, exterior, sostener, pasto  Descripción generada automáticamente">
            <a:extLst>
              <a:ext uri="{FF2B5EF4-FFF2-40B4-BE49-F238E27FC236}">
                <a16:creationId xmlns:a16="http://schemas.microsoft.com/office/drawing/2014/main" id="{80D648FF-E0B5-9761-039E-17685F33E34F}"/>
              </a:ext>
            </a:extLst>
          </p:cNvPr>
          <p:cNvSpPr/>
          <p:nvPr/>
        </p:nvSpPr>
        <p:spPr>
          <a:xfrm>
            <a:off x="317500" y="-332508"/>
            <a:ext cx="5617954" cy="6518938"/>
          </a:xfrm>
          <a:custGeom>
            <a:avLst/>
            <a:gdLst/>
            <a:ahLst/>
            <a:cxnLst/>
            <a:rect l="l" t="t" r="r" b="b"/>
            <a:pathLst>
              <a:path w="7503835" h="10005114">
                <a:moveTo>
                  <a:pt x="0" y="0"/>
                </a:moveTo>
                <a:lnTo>
                  <a:pt x="7503835" y="0"/>
                </a:lnTo>
                <a:lnTo>
                  <a:pt x="7503835" y="10005114"/>
                </a:lnTo>
                <a:lnTo>
                  <a:pt x="0" y="1000511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CO"/>
          </a:p>
        </p:txBody>
      </p:sp>
      <p:sp>
        <p:nvSpPr>
          <p:cNvPr id="53" name="TextBox 15">
            <a:extLst>
              <a:ext uri="{FF2B5EF4-FFF2-40B4-BE49-F238E27FC236}">
                <a16:creationId xmlns:a16="http://schemas.microsoft.com/office/drawing/2014/main" id="{AF09FA57-CC3D-8D85-6968-BD6CAE72ADB8}"/>
              </a:ext>
            </a:extLst>
          </p:cNvPr>
          <p:cNvSpPr txBox="1"/>
          <p:nvPr/>
        </p:nvSpPr>
        <p:spPr>
          <a:xfrm>
            <a:off x="317500" y="6264069"/>
            <a:ext cx="8098045" cy="624765"/>
          </a:xfrm>
          <a:prstGeom prst="rect">
            <a:avLst/>
          </a:prstGeom>
        </p:spPr>
        <p:txBody>
          <a:bodyPr vert="horz" lIns="91440" tIns="45720" rIns="91440" bIns="45720" rtlCol="0" anchor="ctr">
            <a:normAutofit lnSpcReduction="100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000" dirty="0">
                <a:sym typeface="Arimo Bold"/>
              </a:rPr>
              <a:t>Componente 1</a:t>
            </a:r>
          </a:p>
          <a:p>
            <a:r>
              <a:rPr lang="en-US" sz="2000" dirty="0">
                <a:sym typeface="Arimo Bold"/>
              </a:rPr>
              <a:t>ATENCIÓN EDUCATIVA</a:t>
            </a:r>
          </a:p>
        </p:txBody>
      </p:sp>
      <p:sp>
        <p:nvSpPr>
          <p:cNvPr id="55" name="CuadroTexto 54">
            <a:extLst>
              <a:ext uri="{FF2B5EF4-FFF2-40B4-BE49-F238E27FC236}">
                <a16:creationId xmlns:a16="http://schemas.microsoft.com/office/drawing/2014/main" id="{393639F8-B604-F8D5-BB71-B783BF3C81C5}"/>
              </a:ext>
            </a:extLst>
          </p:cNvPr>
          <p:cNvSpPr txBox="1"/>
          <p:nvPr/>
        </p:nvSpPr>
        <p:spPr>
          <a:xfrm>
            <a:off x="4320932" y="5629086"/>
            <a:ext cx="7744104" cy="954107"/>
          </a:xfrm>
          <a:prstGeom prst="rect">
            <a:avLst/>
          </a:prstGeom>
          <a:noFill/>
        </p:spPr>
        <p:txBody>
          <a:bodyPr wrap="square">
            <a:spAutoFit/>
          </a:bodyPr>
          <a:lstStyle/>
          <a:p>
            <a:r>
              <a:rPr lang="es-CO" sz="1400" dirty="0">
                <a:solidFill>
                  <a:srgbClr val="000000"/>
                </a:solidFill>
                <a:latin typeface="Arial" panose="020B0604020202020204" pitchFamily="34" charset="0"/>
                <a:ea typeface="Verdana Pro"/>
                <a:cs typeface="Arial" panose="020B0604020202020204" pitchFamily="34" charset="0"/>
                <a:sym typeface="Verdana Pro"/>
              </a:rPr>
              <a:t>Incluye kits individuales para el hogar, para el aula y para los encuentros/Espacios comunitarios.</a:t>
            </a:r>
          </a:p>
          <a:p>
            <a:r>
              <a:rPr lang="es-CO" sz="1400" dirty="0">
                <a:solidFill>
                  <a:srgbClr val="000000"/>
                </a:solidFill>
                <a:latin typeface="Arial" panose="020B0604020202020204" pitchFamily="34" charset="0"/>
                <a:ea typeface="Verdana Pro"/>
                <a:cs typeface="Arial" panose="020B0604020202020204" pitchFamily="34" charset="0"/>
                <a:sym typeface="Verdana Pro"/>
              </a:rPr>
              <a:t>La distribución se realiza en coordinación con las Secretarías de Educación y el Ministerio de Educación Nacional</a:t>
            </a:r>
            <a:endParaRPr lang="es-CO" sz="1400" dirty="0">
              <a:latin typeface="Arial" panose="020B0604020202020204" pitchFamily="34" charset="0"/>
              <a:cs typeface="Arial" panose="020B0604020202020204" pitchFamily="34" charset="0"/>
            </a:endParaRPr>
          </a:p>
        </p:txBody>
      </p:sp>
      <p:pic>
        <p:nvPicPr>
          <p:cNvPr id="56" name="Gráfico 55">
            <a:extLst>
              <a:ext uri="{FF2B5EF4-FFF2-40B4-BE49-F238E27FC236}">
                <a16:creationId xmlns:a16="http://schemas.microsoft.com/office/drawing/2014/main" id="{3DEBFBA3-0CFA-8C6A-7846-EDE9C4B280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59400" y="3111168"/>
            <a:ext cx="576054" cy="765888"/>
          </a:xfrm>
          <a:prstGeom prst="rect">
            <a:avLst/>
          </a:prstGeom>
        </p:spPr>
      </p:pic>
      <p:pic>
        <p:nvPicPr>
          <p:cNvPr id="57" name="Gráfico 56">
            <a:extLst>
              <a:ext uri="{FF2B5EF4-FFF2-40B4-BE49-F238E27FC236}">
                <a16:creationId xmlns:a16="http://schemas.microsoft.com/office/drawing/2014/main" id="{D410D700-FB55-6853-EEF7-75F46ABC41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4121" y="4346961"/>
            <a:ext cx="576054" cy="765888"/>
          </a:xfrm>
          <a:prstGeom prst="rect">
            <a:avLst/>
          </a:prstGeom>
        </p:spPr>
      </p:pic>
      <p:pic>
        <p:nvPicPr>
          <p:cNvPr id="58" name="Gráfico 57">
            <a:extLst>
              <a:ext uri="{FF2B5EF4-FFF2-40B4-BE49-F238E27FC236}">
                <a16:creationId xmlns:a16="http://schemas.microsoft.com/office/drawing/2014/main" id="{6840C616-F595-1B09-10FE-931D0259CA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59400" y="1901476"/>
            <a:ext cx="576054" cy="765888"/>
          </a:xfrm>
          <a:prstGeom prst="rect">
            <a:avLst/>
          </a:prstGeom>
        </p:spPr>
      </p:pic>
    </p:spTree>
    <p:extLst>
      <p:ext uri="{BB962C8B-B14F-4D97-AF65-F5344CB8AC3E}">
        <p14:creationId xmlns:p14="http://schemas.microsoft.com/office/powerpoint/2010/main" val="364398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9C85866-FDD0-8E05-34DB-0D90D4F94EB7}"/>
            </a:ext>
          </a:extLst>
        </p:cNvPr>
        <p:cNvGrpSpPr/>
        <p:nvPr/>
      </p:nvGrpSpPr>
      <p:grpSpPr>
        <a:xfrm>
          <a:off x="0" y="0"/>
          <a:ext cx="0" cy="0"/>
          <a:chOff x="0" y="0"/>
          <a:chExt cx="0" cy="0"/>
        </a:xfrm>
      </p:grpSpPr>
      <p:sp>
        <p:nvSpPr>
          <p:cNvPr id="6" name="Freeform 4">
            <a:extLst>
              <a:ext uri="{FF2B5EF4-FFF2-40B4-BE49-F238E27FC236}">
                <a16:creationId xmlns:a16="http://schemas.microsoft.com/office/drawing/2014/main" id="{FD6ECF83-B667-6AE9-7657-17D13E12F9B6}"/>
              </a:ext>
            </a:extLst>
          </p:cNvPr>
          <p:cNvSpPr/>
          <p:nvPr/>
        </p:nvSpPr>
        <p:spPr>
          <a:xfrm>
            <a:off x="6096000" y="217935"/>
            <a:ext cx="6108700" cy="6364633"/>
          </a:xfrm>
          <a:custGeom>
            <a:avLst/>
            <a:gdLst/>
            <a:ahLst/>
            <a:cxnLst/>
            <a:rect l="l" t="t" r="r" b="b"/>
            <a:pathLst>
              <a:path w="11990282" h="10736230">
                <a:moveTo>
                  <a:pt x="0" y="0"/>
                </a:moveTo>
                <a:lnTo>
                  <a:pt x="11990282" y="0"/>
                </a:lnTo>
                <a:lnTo>
                  <a:pt x="11990282" y="10736230"/>
                </a:lnTo>
                <a:lnTo>
                  <a:pt x="0" y="10736230"/>
                </a:lnTo>
                <a:lnTo>
                  <a:pt x="0" y="0"/>
                </a:lnTo>
                <a:close/>
              </a:path>
            </a:pathLst>
          </a:custGeom>
          <a:blipFill>
            <a:blip r:embed="rId3" cstate="email">
              <a:extLst>
                <a:ext uri="{28A0092B-C50C-407E-A947-70E740481C1C}">
                  <a14:useLocalDpi xmlns:a14="http://schemas.microsoft.com/office/drawing/2010/main"/>
                </a:ext>
              </a:extLst>
            </a:blip>
            <a:stretch>
              <a:fillRect/>
            </a:stretch>
          </a:blipFill>
          <a:effectLst>
            <a:softEdge rad="63500"/>
          </a:effectLst>
        </p:spPr>
        <p:txBody>
          <a:bodyPr/>
          <a:lstStyle/>
          <a:p>
            <a:endParaRPr lang="es-CO"/>
          </a:p>
        </p:txBody>
      </p:sp>
      <p:pic>
        <p:nvPicPr>
          <p:cNvPr id="3" name="Imagen 2">
            <a:extLst>
              <a:ext uri="{FF2B5EF4-FFF2-40B4-BE49-F238E27FC236}">
                <a16:creationId xmlns:a16="http://schemas.microsoft.com/office/drawing/2014/main" id="{98E1EA7A-33DC-5246-F711-1D126CD9D839}"/>
              </a:ext>
            </a:extLst>
          </p:cNvPr>
          <p:cNvPicPr>
            <a:picLocks noChangeAspect="1"/>
          </p:cNvPicPr>
          <p:nvPr/>
        </p:nvPicPr>
        <p:blipFill>
          <a:blip r:embed="rId4"/>
          <a:stretch>
            <a:fillRect/>
          </a:stretch>
        </p:blipFill>
        <p:spPr>
          <a:xfrm>
            <a:off x="10450513" y="275432"/>
            <a:ext cx="1407735" cy="526256"/>
          </a:xfrm>
          <a:prstGeom prst="rect">
            <a:avLst/>
          </a:prstGeom>
        </p:spPr>
      </p:pic>
      <p:pic>
        <p:nvPicPr>
          <p:cNvPr id="5" name="Imagen 4">
            <a:extLst>
              <a:ext uri="{FF2B5EF4-FFF2-40B4-BE49-F238E27FC236}">
                <a16:creationId xmlns:a16="http://schemas.microsoft.com/office/drawing/2014/main" id="{0F4CD604-2875-152E-9B57-96DCEB46A3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681" y="244579"/>
            <a:ext cx="874522" cy="806749"/>
          </a:xfrm>
          <a:prstGeom prst="rect">
            <a:avLst/>
          </a:prstGeom>
        </p:spPr>
      </p:pic>
      <p:sp>
        <p:nvSpPr>
          <p:cNvPr id="2" name="TextBox 15">
            <a:extLst>
              <a:ext uri="{FF2B5EF4-FFF2-40B4-BE49-F238E27FC236}">
                <a16:creationId xmlns:a16="http://schemas.microsoft.com/office/drawing/2014/main" id="{4BAF53BA-AFB4-315C-99A8-4B5ABBBD77FA}"/>
              </a:ext>
            </a:extLst>
          </p:cNvPr>
          <p:cNvSpPr txBox="1"/>
          <p:nvPr/>
        </p:nvSpPr>
        <p:spPr>
          <a:xfrm>
            <a:off x="0" y="5988656"/>
            <a:ext cx="8098045" cy="624765"/>
          </a:xfrm>
          <a:prstGeom prst="rect">
            <a:avLst/>
          </a:prstGeom>
        </p:spPr>
        <p:txBody>
          <a:bodyPr vert="horz" lIns="91440" tIns="45720" rIns="91440" bIns="45720" rtlCol="0" anchor="ctr">
            <a:normAutofit lnSpcReduction="100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000" dirty="0">
                <a:solidFill>
                  <a:schemeClr val="bg1"/>
                </a:solidFill>
                <a:sym typeface="Arimo Bold"/>
              </a:rPr>
              <a:t>Componente 1</a:t>
            </a:r>
          </a:p>
          <a:p>
            <a:r>
              <a:rPr lang="en-US" sz="2000" dirty="0">
                <a:solidFill>
                  <a:schemeClr val="bg1"/>
                </a:solidFill>
                <a:sym typeface="Arimo Bold"/>
              </a:rPr>
              <a:t>ATENCIÓN EDUCATIVA</a:t>
            </a:r>
          </a:p>
        </p:txBody>
      </p:sp>
      <p:sp>
        <p:nvSpPr>
          <p:cNvPr id="7" name="TextBox 6">
            <a:extLst>
              <a:ext uri="{FF2B5EF4-FFF2-40B4-BE49-F238E27FC236}">
                <a16:creationId xmlns:a16="http://schemas.microsoft.com/office/drawing/2014/main" id="{559005F7-8975-5CD3-4884-5FAF13F44842}"/>
              </a:ext>
            </a:extLst>
          </p:cNvPr>
          <p:cNvSpPr txBox="1"/>
          <p:nvPr/>
        </p:nvSpPr>
        <p:spPr>
          <a:xfrm>
            <a:off x="1702958" y="493368"/>
            <a:ext cx="5297773" cy="410369"/>
          </a:xfrm>
          <a:prstGeom prst="rect">
            <a:avLst/>
          </a:prstGeom>
        </p:spPr>
        <p:txBody>
          <a:bodyPr wrap="square" lIns="0" tIns="0" rIns="0" bIns="0" rtlCol="0" anchor="t">
            <a:spAutoFit/>
          </a:bodyPr>
          <a:lstStyle/>
          <a:p>
            <a:pPr algn="l">
              <a:lnSpc>
                <a:spcPts val="3240"/>
              </a:lnSpc>
            </a:pPr>
            <a:r>
              <a:rPr lang="es-CO" sz="3200" b="1" dirty="0">
                <a:latin typeface="Trade Gothic Next Heavy" panose="020B0903040303020004" pitchFamily="34" charset="0"/>
                <a:ea typeface="Arimo Bold"/>
                <a:cs typeface="Arimo Bold"/>
                <a:sym typeface="Arimo Bold"/>
              </a:rPr>
              <a:t>Soberanía Alimentaria</a:t>
            </a:r>
          </a:p>
        </p:txBody>
      </p:sp>
      <p:sp>
        <p:nvSpPr>
          <p:cNvPr id="8" name="TextBox 7">
            <a:extLst>
              <a:ext uri="{FF2B5EF4-FFF2-40B4-BE49-F238E27FC236}">
                <a16:creationId xmlns:a16="http://schemas.microsoft.com/office/drawing/2014/main" id="{BE35EAB7-1F4E-9B38-78A8-3159393B003D}"/>
              </a:ext>
            </a:extLst>
          </p:cNvPr>
          <p:cNvSpPr txBox="1"/>
          <p:nvPr/>
        </p:nvSpPr>
        <p:spPr>
          <a:xfrm>
            <a:off x="803942" y="1715465"/>
            <a:ext cx="4323715" cy="3447098"/>
          </a:xfrm>
          <a:prstGeom prst="rect">
            <a:avLst/>
          </a:prstGeom>
        </p:spPr>
        <p:txBody>
          <a:bodyPr wrap="square" lIns="0" tIns="0" rIns="0" bIns="0" rtlCol="0" anchor="t">
            <a:spAutoFit/>
          </a:bodyPr>
          <a:lstStyle/>
          <a:p>
            <a:pPr algn="just"/>
            <a:r>
              <a:rPr lang="es-MX" sz="1400" b="0" i="0" u="none" strike="noStrike" baseline="0" dirty="0">
                <a:solidFill>
                  <a:srgbClr val="000000"/>
                </a:solidFill>
                <a:latin typeface="Arial"/>
                <a:cs typeface="Arial"/>
              </a:rPr>
              <a:t>Identificar y acompañar al menos dos experiencias por entidad territorial, en la cual</a:t>
            </a:r>
            <a:r>
              <a:rPr lang="es-MX" sz="1400" dirty="0">
                <a:solidFill>
                  <a:srgbClr val="000000"/>
                </a:solidFill>
                <a:latin typeface="Arial"/>
                <a:cs typeface="Arial"/>
              </a:rPr>
              <a:t> se</a:t>
            </a:r>
            <a:r>
              <a:rPr lang="es-MX" sz="1400" b="0" i="0" u="none" strike="noStrike" baseline="0" dirty="0">
                <a:solidFill>
                  <a:srgbClr val="000000"/>
                </a:solidFill>
                <a:latin typeface="Arial"/>
                <a:cs typeface="Arial"/>
              </a:rPr>
              <a:t> reconozcan e impulsen prácticas de soberanía </a:t>
            </a:r>
            <a:r>
              <a:rPr lang="es-MX" sz="1400" dirty="0">
                <a:solidFill>
                  <a:srgbClr val="000000"/>
                </a:solidFill>
                <a:latin typeface="Arial"/>
                <a:cs typeface="Arial"/>
              </a:rPr>
              <a:t>alimentaria. por</a:t>
            </a:r>
            <a:r>
              <a:rPr lang="es-MX" sz="1400" b="0" i="0" u="none" strike="noStrike" baseline="0" dirty="0">
                <a:solidFill>
                  <a:srgbClr val="000000"/>
                </a:solidFill>
                <a:latin typeface="Arial"/>
                <a:cs typeface="Arial"/>
              </a:rPr>
              <a:t> ejemplo: </a:t>
            </a:r>
            <a:endParaRPr lang="es-ES" b="0" i="0" u="none" strike="noStrike" baseline="0">
              <a:solidFill>
                <a:srgbClr val="000000"/>
              </a:solidFill>
              <a:latin typeface="Aptos" panose="02110004020202020204"/>
              <a:cs typeface="Arial" panose="020B0604020202020204" pitchFamily="34" charset="0"/>
            </a:endParaRPr>
          </a:p>
          <a:p>
            <a:pPr marL="742950" lvl="1" indent="-285750" algn="just">
              <a:buFont typeface="Courier New"/>
              <a:buChar char="o"/>
            </a:pPr>
            <a:r>
              <a:rPr lang="es-MX" sz="1400" dirty="0">
                <a:solidFill>
                  <a:srgbClr val="000000"/>
                </a:solidFill>
                <a:latin typeface="Arial"/>
                <a:cs typeface="Arial"/>
              </a:rPr>
              <a:t>Prácticas</a:t>
            </a:r>
            <a:r>
              <a:rPr lang="es-MX" sz="1400" b="0" i="0" u="none" strike="noStrike" baseline="0" dirty="0">
                <a:solidFill>
                  <a:srgbClr val="000000"/>
                </a:solidFill>
                <a:latin typeface="Arial"/>
                <a:cs typeface="Arial"/>
              </a:rPr>
              <a:t> alimentarias propias</a:t>
            </a:r>
            <a:r>
              <a:rPr lang="es-MX" sz="1400" dirty="0">
                <a:solidFill>
                  <a:srgbClr val="000000"/>
                </a:solidFill>
                <a:latin typeface="Arial"/>
                <a:cs typeface="Arial"/>
              </a:rPr>
              <a:t>.</a:t>
            </a:r>
            <a:endParaRPr lang="es-MX" sz="1400" b="0" i="0" u="none" strike="noStrike" baseline="0" dirty="0">
              <a:solidFill>
                <a:srgbClr val="000000"/>
              </a:solidFill>
              <a:latin typeface="Arial"/>
              <a:cs typeface="Arial"/>
            </a:endParaRPr>
          </a:p>
          <a:p>
            <a:pPr marL="742950" lvl="1" indent="-285750" algn="just">
              <a:buFont typeface="Courier New"/>
              <a:buChar char="o"/>
            </a:pPr>
            <a:r>
              <a:rPr lang="es-MX" sz="1400" dirty="0">
                <a:solidFill>
                  <a:srgbClr val="000000"/>
                </a:solidFill>
                <a:latin typeface="Arial"/>
                <a:cs typeface="Arial"/>
              </a:rPr>
              <a:t>R</a:t>
            </a:r>
            <a:r>
              <a:rPr lang="es-MX" sz="1400" b="0" i="0" u="none" strike="noStrike" baseline="0" dirty="0">
                <a:solidFill>
                  <a:srgbClr val="000000"/>
                </a:solidFill>
                <a:latin typeface="Arial"/>
                <a:cs typeface="Arial"/>
              </a:rPr>
              <a:t>escate de gastronomía tradicional o memoria alimentaria</a:t>
            </a:r>
            <a:r>
              <a:rPr lang="es-MX" sz="1400" dirty="0">
                <a:solidFill>
                  <a:srgbClr val="000000"/>
                </a:solidFill>
                <a:latin typeface="Arial"/>
                <a:cs typeface="Arial"/>
              </a:rPr>
              <a:t>.</a:t>
            </a:r>
            <a:endParaRPr lang="es-MX" sz="1400" b="0" i="0" u="none" strike="noStrike" baseline="0" dirty="0">
              <a:solidFill>
                <a:srgbClr val="000000"/>
              </a:solidFill>
              <a:latin typeface="Arial" panose="020B0604020202020204" pitchFamily="34" charset="0"/>
              <a:cs typeface="Arial" panose="020B0604020202020204" pitchFamily="34" charset="0"/>
            </a:endParaRPr>
          </a:p>
          <a:p>
            <a:pPr marL="742950" lvl="1" indent="-285750" algn="just">
              <a:buFont typeface="Courier New"/>
              <a:buChar char="o"/>
            </a:pPr>
            <a:r>
              <a:rPr lang="es-MX" sz="1400" b="0" i="0" u="none" strike="noStrike" baseline="0" dirty="0">
                <a:solidFill>
                  <a:srgbClr val="000000"/>
                </a:solidFill>
                <a:latin typeface="Arial"/>
                <a:cs typeface="Arial"/>
              </a:rPr>
              <a:t>Prácticas de producción de alimentos para autoconsumo o sistemas de intercambio entre las familias y </a:t>
            </a:r>
            <a:r>
              <a:rPr lang="es-MX" sz="1400" dirty="0">
                <a:solidFill>
                  <a:srgbClr val="000000"/>
                </a:solidFill>
                <a:latin typeface="Arial"/>
                <a:cs typeface="Arial"/>
              </a:rPr>
              <a:t>comunidades.</a:t>
            </a:r>
          </a:p>
          <a:p>
            <a:pPr marL="742950" lvl="1" indent="-285750" algn="just">
              <a:buFont typeface="Courier New"/>
              <a:buChar char="o"/>
            </a:pPr>
            <a:r>
              <a:rPr lang="es-MX" sz="1400" dirty="0">
                <a:solidFill>
                  <a:srgbClr val="000000"/>
                </a:solidFill>
                <a:latin typeface="Arial"/>
                <a:cs typeface="Arial"/>
              </a:rPr>
              <a:t>Prácticas</a:t>
            </a:r>
            <a:r>
              <a:rPr lang="es-MX" sz="1400" b="0" i="0" u="none" strike="noStrike" baseline="0" dirty="0">
                <a:solidFill>
                  <a:srgbClr val="000000"/>
                </a:solidFill>
                <a:latin typeface="Arial"/>
                <a:cs typeface="Arial"/>
              </a:rPr>
              <a:t> de cuidado de la tierra y del agua</a:t>
            </a:r>
            <a:r>
              <a:rPr lang="es-MX" sz="1400" dirty="0">
                <a:solidFill>
                  <a:srgbClr val="000000"/>
                </a:solidFill>
                <a:latin typeface="Arial"/>
                <a:cs typeface="Arial"/>
              </a:rPr>
              <a:t>.</a:t>
            </a:r>
            <a:endParaRPr lang="es-MX" dirty="0"/>
          </a:p>
          <a:p>
            <a:pPr algn="just"/>
            <a:endParaRPr lang="es-MX" sz="1400" dirty="0">
              <a:solidFill>
                <a:srgbClr val="000000"/>
              </a:solidFill>
              <a:latin typeface="Arial" panose="020B0604020202020204" pitchFamily="34" charset="0"/>
              <a:cs typeface="Arial" panose="020B0604020202020204" pitchFamily="34" charset="0"/>
            </a:endParaRPr>
          </a:p>
          <a:p>
            <a:pPr algn="just"/>
            <a:r>
              <a:rPr lang="es-MX" sz="1400" dirty="0">
                <a:solidFill>
                  <a:srgbClr val="000000"/>
                </a:solidFill>
                <a:latin typeface="Arial"/>
                <a:cs typeface="Arial"/>
              </a:rPr>
              <a:t>Asimismo, se debe integrar </a:t>
            </a:r>
            <a:r>
              <a:rPr lang="es-MX" sz="1400" b="0" i="0" u="none" strike="noStrike" baseline="0" dirty="0">
                <a:solidFill>
                  <a:srgbClr val="000000"/>
                </a:solidFill>
                <a:latin typeface="Arial"/>
                <a:cs typeface="Arial"/>
              </a:rPr>
              <a:t>con la promoción de hábitos saludables que incluyan prácticas alimentarias pertinentes y saludables desde los saberes, conocimientos, prácticas y culturas propias de las comunidades</a:t>
            </a:r>
            <a:r>
              <a:rPr lang="es-MX" sz="1400" dirty="0">
                <a:solidFill>
                  <a:srgbClr val="000000"/>
                </a:solidFill>
                <a:latin typeface="Arial"/>
                <a:cs typeface="Arial"/>
              </a:rPr>
              <a:t>.</a:t>
            </a:r>
            <a:endParaRPr lang="es-CO" sz="1400" dirty="0">
              <a:solidFill>
                <a:srgbClr val="000000"/>
              </a:solidFill>
              <a:latin typeface="Arial" panose="020B0604020202020204" pitchFamily="34" charset="0"/>
              <a:ea typeface="Verdana Pro"/>
              <a:cs typeface="Arial" panose="020B0604020202020204" pitchFamily="34" charset="0"/>
            </a:endParaRPr>
          </a:p>
        </p:txBody>
      </p:sp>
      <p:sp>
        <p:nvSpPr>
          <p:cNvPr id="9" name="TextBox 15">
            <a:extLst>
              <a:ext uri="{FF2B5EF4-FFF2-40B4-BE49-F238E27FC236}">
                <a16:creationId xmlns:a16="http://schemas.microsoft.com/office/drawing/2014/main" id="{015DB5F0-1FAC-5D43-01C0-AD3B05A25F04}"/>
              </a:ext>
            </a:extLst>
          </p:cNvPr>
          <p:cNvSpPr txBox="1"/>
          <p:nvPr/>
        </p:nvSpPr>
        <p:spPr>
          <a:xfrm>
            <a:off x="12700" y="6022769"/>
            <a:ext cx="8098045" cy="624765"/>
          </a:xfrm>
          <a:prstGeom prst="rect">
            <a:avLst/>
          </a:prstGeom>
        </p:spPr>
        <p:txBody>
          <a:bodyPr vert="horz" lIns="91440" tIns="45720" rIns="91440" bIns="45720" rtlCol="0" anchor="ctr">
            <a:normAutofit lnSpcReduction="10000"/>
          </a:bodyPr>
          <a:lstStyle>
            <a:lvl1pPr>
              <a:lnSpc>
                <a:spcPct val="90000"/>
              </a:lnSpc>
              <a:spcBef>
                <a:spcPct val="0"/>
              </a:spcBef>
              <a:buNone/>
              <a:defRPr sz="4400" b="1">
                <a:latin typeface="Trade Gothic Next Heavy" panose="020F0502020204030204" pitchFamily="34" charset="0"/>
                <a:ea typeface="Verdana" panose="020B0604030504040204" pitchFamily="34" charset="0"/>
                <a:cs typeface="Verdana" panose="020B0604030504040204" pitchFamily="34" charset="0"/>
              </a:defRPr>
            </a:lvl1pPr>
          </a:lstStyle>
          <a:p>
            <a:r>
              <a:rPr lang="en-US" sz="2000" dirty="0">
                <a:sym typeface="Arimo Bold"/>
              </a:rPr>
              <a:t>Componente 1</a:t>
            </a:r>
          </a:p>
          <a:p>
            <a:r>
              <a:rPr lang="en-US" sz="2000" dirty="0">
                <a:sym typeface="Arimo Bold"/>
              </a:rPr>
              <a:t>ATENCIÓN EDUCATIVA</a:t>
            </a:r>
          </a:p>
        </p:txBody>
      </p:sp>
    </p:spTree>
    <p:extLst>
      <p:ext uri="{BB962C8B-B14F-4D97-AF65-F5344CB8AC3E}">
        <p14:creationId xmlns:p14="http://schemas.microsoft.com/office/powerpoint/2010/main" val="27502712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4afdfd-58ce-4dec-b43f-724993199935" xsi:nil="true"/>
    <lcf76f155ced4ddcb4097134ff3c332f xmlns="c0637cc8-bba4-4934-810b-983b0c966d41">
      <Terms xmlns="http://schemas.microsoft.com/office/infopath/2007/PartnerControls"/>
    </lcf76f155ced4ddcb4097134ff3c332f>
    <_DCDateCreated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E8C06945BECF649873E9187AC7AC366" ma:contentTypeVersion="17" ma:contentTypeDescription="Crear nuevo documento." ma:contentTypeScope="" ma:versionID="60b3456aa9b6891f55d9fcb96dbbbab1">
  <xsd:schema xmlns:xsd="http://www.w3.org/2001/XMLSchema" xmlns:xs="http://www.w3.org/2001/XMLSchema" xmlns:p="http://schemas.microsoft.com/office/2006/metadata/properties" xmlns:ns2="144afdfd-58ce-4dec-b43f-724993199935" xmlns:ns3="c0637cc8-bba4-4934-810b-983b0c966d41" xmlns:ns4="http://schemas.microsoft.com/sharepoint/v3/fields" targetNamespace="http://schemas.microsoft.com/office/2006/metadata/properties" ma:root="true" ma:fieldsID="5f05a306989f92132764b04f2ffbceb6" ns2:_="" ns3:_="" ns4:_="">
    <xsd:import namespace="144afdfd-58ce-4dec-b43f-724993199935"/>
    <xsd:import namespace="c0637cc8-bba4-4934-810b-983b0c966d41"/>
    <xsd:import namespace="http://schemas.microsoft.com/sharepoint/v3/fields"/>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ObjectDetectorVersions" minOccurs="0"/>
                <xsd:element ref="ns3:MediaLengthInSeconds" minOccurs="0"/>
                <xsd:element ref="ns3:MediaServiceSearchProperties" minOccurs="0"/>
                <xsd:element ref="ns4:_DCDateCreated"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afdfd-58ce-4dec-b43f-724993199935"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99b2dc6c-9f34-4bad-841f-3fe28b96eea4}" ma:internalName="TaxCatchAll" ma:showField="CatchAllData" ma:web="144afdfd-58ce-4dec-b43f-7249931999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637cc8-bba4-4934-810b-983b0c966d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48dc318-5de1-4747-92ed-e07023d138f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3" nillable="true" ma:displayName="Fecha de creación" ma:description="Fecha en la que se creó el recurso"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27244-F5FC-4DD0-8650-5273CE08E2B8}">
  <ds:schemaRefs>
    <ds:schemaRef ds:uri="http://schemas.microsoft.com/sharepoint/v3/contenttype/forms"/>
  </ds:schemaRefs>
</ds:datastoreItem>
</file>

<file path=customXml/itemProps2.xml><?xml version="1.0" encoding="utf-8"?>
<ds:datastoreItem xmlns:ds="http://schemas.openxmlformats.org/officeDocument/2006/customXml" ds:itemID="{E557A31F-B86C-4EF0-94A7-6F9A1E67C8E1}">
  <ds:schemaRefs>
    <ds:schemaRef ds:uri="http://schemas.microsoft.com/office/2006/metadata/properties"/>
    <ds:schemaRef ds:uri="http://schemas.microsoft.com/office/infopath/2007/PartnerControls"/>
    <ds:schemaRef ds:uri="144afdfd-58ce-4dec-b43f-724993199935"/>
    <ds:schemaRef ds:uri="c0637cc8-bba4-4934-810b-983b0c966d41"/>
    <ds:schemaRef ds:uri="http://schemas.microsoft.com/sharepoint/v3/fields"/>
  </ds:schemaRefs>
</ds:datastoreItem>
</file>

<file path=customXml/itemProps3.xml><?xml version="1.0" encoding="utf-8"?>
<ds:datastoreItem xmlns:ds="http://schemas.openxmlformats.org/officeDocument/2006/customXml" ds:itemID="{F00D6A76-E00C-46CD-8610-F540BE6EF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afdfd-58ce-4dec-b43f-724993199935"/>
    <ds:schemaRef ds:uri="c0637cc8-bba4-4934-810b-983b0c966d41"/>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590</TotalTime>
  <Words>2266</Words>
  <Application>Microsoft Office PowerPoint</Application>
  <PresentationFormat>Panorámica</PresentationFormat>
  <Paragraphs>262</Paragraphs>
  <Slides>23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23</vt:i4>
      </vt:variant>
    </vt:vector>
  </HeadingPairs>
  <TitlesOfParts>
    <vt:vector size="34" baseType="lpstr">
      <vt:lpstr>Aptos</vt:lpstr>
      <vt:lpstr>Aptos Black</vt:lpstr>
      <vt:lpstr>Aptos Display</vt:lpstr>
      <vt:lpstr>Arial</vt:lpstr>
      <vt:lpstr>Courier New</vt:lpstr>
      <vt:lpstr>Fira Sans Extra Condensed</vt:lpstr>
      <vt:lpstr>Fira Sans Extra Condensed Medium</vt:lpstr>
      <vt:lpstr>Roboto</vt:lpstr>
      <vt:lpstr>Trade Gothic Next Heavy</vt:lpstr>
      <vt:lpstr>Verdana</vt:lpstr>
      <vt:lpstr>Tema de Office</vt:lpstr>
      <vt:lpstr>Presentación de PowerPoint</vt:lpstr>
      <vt:lpstr>Tabla de contenido</vt:lpstr>
      <vt:lpstr>Presentación de PowerPoint</vt:lpstr>
      <vt:lpstr>Contexto</vt:lpstr>
      <vt:lpstr>Componentes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Andrea Avendano Trujillo</dc:creator>
  <cp:lastModifiedBy>YENNY ASTRID BORDA SOLER</cp:lastModifiedBy>
  <cp:revision>66</cp:revision>
  <dcterms:created xsi:type="dcterms:W3CDTF">2024-08-27T01:53:58Z</dcterms:created>
  <dcterms:modified xsi:type="dcterms:W3CDTF">2025-05-08T15:14:04Z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de0556-1f76-452e-9e94-03158f226e4e_Enabled">
    <vt:lpwstr>true</vt:lpwstr>
  </property>
  <property fmtid="{D5CDD505-2E9C-101B-9397-08002B2CF9AE}" pid="3" name="MSIP_Label_cdde0556-1f76-452e-9e94-03158f226e4e_SetDate">
    <vt:lpwstr>2024-08-27T02:01:17Z</vt:lpwstr>
  </property>
  <property fmtid="{D5CDD505-2E9C-101B-9397-08002B2CF9AE}" pid="4" name="MSIP_Label_cdde0556-1f76-452e-9e94-03158f226e4e_Method">
    <vt:lpwstr>Standard</vt:lpwstr>
  </property>
  <property fmtid="{D5CDD505-2E9C-101B-9397-08002B2CF9AE}" pid="5" name="MSIP_Label_cdde0556-1f76-452e-9e94-03158f226e4e_Name">
    <vt:lpwstr>Private</vt:lpwstr>
  </property>
  <property fmtid="{D5CDD505-2E9C-101B-9397-08002B2CF9AE}" pid="6" name="MSIP_Label_cdde0556-1f76-452e-9e94-03158f226e4e_SiteId">
    <vt:lpwstr>7015a19d-0dbb-4c31-8709-253cf07f631f</vt:lpwstr>
  </property>
  <property fmtid="{D5CDD505-2E9C-101B-9397-08002B2CF9AE}" pid="7" name="MSIP_Label_cdde0556-1f76-452e-9e94-03158f226e4e_ActionId">
    <vt:lpwstr>2c2545bf-9746-4d03-847c-48fd5833bfa9</vt:lpwstr>
  </property>
  <property fmtid="{D5CDD505-2E9C-101B-9397-08002B2CF9AE}" pid="8" name="MSIP_Label_cdde0556-1f76-452e-9e94-03158f226e4e_ContentBits">
    <vt:lpwstr>0</vt:lpwstr>
  </property>
  <property fmtid="{D5CDD505-2E9C-101B-9397-08002B2CF9AE}" pid="9" name="ContentTypeId">
    <vt:lpwstr>0x010100AE8C06945BECF649873E9187AC7AC366</vt:lpwstr>
  </property>
  <property fmtid="{D5CDD505-2E9C-101B-9397-08002B2CF9AE}" pid="10" name="MediaServiceImageTags">
    <vt:lpwstr/>
  </property>
</Properties>
</file>