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4" r:id="rId8"/>
    <p:sldId id="265" r:id="rId9"/>
    <p:sldId id="266" r:id="rId10"/>
    <p:sldId id="263" r:id="rId11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619CA8-DB5F-B89E-28C3-E37F1AC2FD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31700D0-2FB9-E538-A878-6878CDBC2F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27A1684-E9C8-02C5-2F95-0019EE0B0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AFAEC-D8B1-4320-81D5-19BC96D0B36E}" type="datetimeFigureOut">
              <a:rPr lang="es-CO" smtClean="0"/>
              <a:t>1/09/2025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2CD729A-A0EA-DF8A-B1C7-7844C3F68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7BDB941-77F4-291F-EB7B-D3A8F129B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8AABA-4174-4000-A4D9-15F1AEE22EE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7351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9098D57-EB0C-1E13-8529-7BDEB6F6DC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E9A444D-1811-A7B9-DEB3-E331AF32D2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383BE53-D9DF-3DDA-035E-3F387FE58C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AFAEC-D8B1-4320-81D5-19BC96D0B36E}" type="datetimeFigureOut">
              <a:rPr lang="es-CO" smtClean="0"/>
              <a:t>1/09/2025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9845F61-A000-E530-F6A4-8BBCC1CBA1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016B2F1-6E06-2732-3690-C0114C3E6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8AABA-4174-4000-A4D9-15F1AEE22EE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479583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B9F0AE4-97BD-1EEF-1FC3-8CF2F0EBD9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D117685-E59C-66B4-A5FC-91489FD05A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9CDC29F-F176-6EAA-4364-90EE700F2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AFAEC-D8B1-4320-81D5-19BC96D0B36E}" type="datetimeFigureOut">
              <a:rPr lang="es-CO" smtClean="0"/>
              <a:t>1/09/2025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2A48317-0B68-02A5-4592-86550EAA17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8461C81-1662-C9CA-E55B-F3B1EA731B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8AABA-4174-4000-A4D9-15F1AEE22EE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88226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F8890B-DB99-40C1-A52A-4E7BA1A55E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F213EAA-4DF5-C932-AEF6-31512916CD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355E5E4-7943-F1E7-688E-2C18B3765D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AFAEC-D8B1-4320-81D5-19BC96D0B36E}" type="datetimeFigureOut">
              <a:rPr lang="es-CO" smtClean="0"/>
              <a:t>1/09/2025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D62936E-A021-0309-840B-85C1C12FA5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04012B1-ECBC-C9D7-3431-BBCD66997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8AABA-4174-4000-A4D9-15F1AEE22EE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86498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5C177E1-CE5D-980D-2C9E-863CE20DDF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5DCBC05-D365-A4E0-876A-FC69BAE08C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DBD09DA-A3CD-06D7-AB66-6627D4B665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AFAEC-D8B1-4320-81D5-19BC96D0B36E}" type="datetimeFigureOut">
              <a:rPr lang="es-CO" smtClean="0"/>
              <a:t>1/09/2025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E978F26-ED8E-266F-C3D6-E59836C4D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DE8DE52-DF9D-237D-D619-FB5C09B80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8AABA-4174-4000-A4D9-15F1AEE22EE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133764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BF7434C-63B3-0415-35DC-C8B57F4F73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5D192EC-2FCE-A12D-524F-FBB70763B3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8DDFFE5-3B88-DBAF-E26C-EDA2196D5B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FF498CE-9D3B-EC79-F853-F8CEB55F7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AFAEC-D8B1-4320-81D5-19BC96D0B36E}" type="datetimeFigureOut">
              <a:rPr lang="es-CO" smtClean="0"/>
              <a:t>1/09/2025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AFBBF38-1F95-40B4-FBCC-6EB3A4AD57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94CAAA3-9ED5-562A-9BBD-9908CDEB3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8AABA-4174-4000-A4D9-15F1AEE22EE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239414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5397F0-D1D3-61D7-740A-5374DC4485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AB30F96-5F1E-8AF2-BA79-1E8A9C0BBC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FE3FB92-0C12-2FB5-878A-FBDE88B104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74D52144-1EF0-0C0D-9593-42C8DEE875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6E6A01F3-DFE4-AFEC-C4E2-500D162776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449F42F7-EE0C-6C54-F4E1-8CEA907593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AFAEC-D8B1-4320-81D5-19BC96D0B36E}" type="datetimeFigureOut">
              <a:rPr lang="es-CO" smtClean="0"/>
              <a:t>1/09/2025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DCB24FBA-BAAF-C41D-F7F6-D711A3421D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DC130502-3ECE-FE9D-6630-B51FCC24F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8AABA-4174-4000-A4D9-15F1AEE22EE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30642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D8FE68-97AC-837D-E099-8CE257A222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545CF74-33CA-27E7-2016-4CCCE3774C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AFAEC-D8B1-4320-81D5-19BC96D0B36E}" type="datetimeFigureOut">
              <a:rPr lang="es-CO" smtClean="0"/>
              <a:t>1/09/2025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85CD0BF-9712-C8B5-1937-ABE212C56D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6B16050-E58B-AA08-37CC-92C8824C36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8AABA-4174-4000-A4D9-15F1AEE22EE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30313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0C31E356-834F-E517-65B0-3E3C7FBAD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AFAEC-D8B1-4320-81D5-19BC96D0B36E}" type="datetimeFigureOut">
              <a:rPr lang="es-CO" smtClean="0"/>
              <a:t>1/09/2025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C7378C31-BCD5-7993-D07B-20DDFB29D1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9DEDE00-8719-3D2C-9936-13C2B7C66A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8AABA-4174-4000-A4D9-15F1AEE22EE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102958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68BC41-07ED-F680-BF2B-3A348D4E0A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66861FE-4C7A-10A2-20BA-588D6016ED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767881F-E085-28C7-163A-D4A738D7CD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A409C5C-2BCE-9DD6-4809-AAE30044BD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AFAEC-D8B1-4320-81D5-19BC96D0B36E}" type="datetimeFigureOut">
              <a:rPr lang="es-CO" smtClean="0"/>
              <a:t>1/09/2025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02D6C21-182F-C5A5-2E82-07C15A03B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398755F-3AA1-5556-61F6-6B9B700CC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8AABA-4174-4000-A4D9-15F1AEE22EE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948668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3C49D0-5420-25B4-2B74-7A28F5EBC9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3C36D5E3-3A68-65E8-CB0A-F05D13F20D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F6A77E3-3783-A54F-57C0-D119B47CF2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1484BC2-3FC4-AA9A-628F-711517A61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AFAEC-D8B1-4320-81D5-19BC96D0B36E}" type="datetimeFigureOut">
              <a:rPr lang="es-CO" smtClean="0"/>
              <a:t>1/09/2025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48EFD56-D6F0-6EA4-001E-D2374C0B0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64491C1-51E8-4307-18F5-79CD59CC0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8AABA-4174-4000-A4D9-15F1AEE22EE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73623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A2BD02C0-EA37-DC8F-114C-05BADD460F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F988A9A-5188-AF23-3A55-2FA6647088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71D07AB-D707-A4A7-6E0C-E736A3A368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2AFAEC-D8B1-4320-81D5-19BC96D0B36E}" type="datetimeFigureOut">
              <a:rPr lang="es-CO" smtClean="0"/>
              <a:t>1/09/2025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241B15D-1F10-EBAA-F8CA-893F29AA5E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EA5DBC1-A95C-08D3-C344-B3E472BBBC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C8AABA-4174-4000-A4D9-15F1AEE22EE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63552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10">
            <a:extLst>
              <a:ext uri="{FF2B5EF4-FFF2-40B4-BE49-F238E27FC236}">
                <a16:creationId xmlns:a16="http://schemas.microsoft.com/office/drawing/2014/main" id="{A55917AE-6B4B-1507-A78A-0A861426E5C5}"/>
              </a:ext>
            </a:extLst>
          </p:cNvPr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2180493"/>
          </a:xfrm>
          <a:prstGeom prst="rect">
            <a:avLst/>
          </a:prstGeom>
        </p:spPr>
      </p:pic>
      <p:pic>
        <p:nvPicPr>
          <p:cNvPr id="7" name="Image 32">
            <a:extLst>
              <a:ext uri="{FF2B5EF4-FFF2-40B4-BE49-F238E27FC236}">
                <a16:creationId xmlns:a16="http://schemas.microsoft.com/office/drawing/2014/main" id="{B770CA3A-3434-3574-6338-B0C35E5A85AE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5283200"/>
            <a:ext cx="12192000" cy="1574800"/>
          </a:xfrm>
          <a:prstGeom prst="rect">
            <a:avLst/>
          </a:prstGeom>
        </p:spPr>
      </p:pic>
      <p:sp>
        <p:nvSpPr>
          <p:cNvPr id="13" name="CuadroTexto 12">
            <a:extLst>
              <a:ext uri="{FF2B5EF4-FFF2-40B4-BE49-F238E27FC236}">
                <a16:creationId xmlns:a16="http://schemas.microsoft.com/office/drawing/2014/main" id="{D521A0E0-C260-58ED-A38B-3E5298164083}"/>
              </a:ext>
            </a:extLst>
          </p:cNvPr>
          <p:cNvSpPr txBox="1"/>
          <p:nvPr/>
        </p:nvSpPr>
        <p:spPr>
          <a:xfrm>
            <a:off x="0" y="1436807"/>
            <a:ext cx="12191999" cy="10387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293370" algn="ctr">
              <a:lnSpc>
                <a:spcPts val="4525"/>
              </a:lnSpc>
            </a:pPr>
            <a:r>
              <a:rPr lang="es-ES" sz="2400" b="1" dirty="0">
                <a:solidFill>
                  <a:srgbClr val="148A6D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XII</a:t>
            </a:r>
            <a:r>
              <a:rPr lang="es-ES" sz="2400" b="1" spc="-160" dirty="0">
                <a:solidFill>
                  <a:srgbClr val="148A6D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 </a:t>
            </a:r>
            <a:r>
              <a:rPr lang="es-ES" sz="2400" b="1" dirty="0">
                <a:solidFill>
                  <a:srgbClr val="148A6D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Foro</a:t>
            </a:r>
            <a:r>
              <a:rPr lang="es-ES" sz="2400" b="1" spc="-160" dirty="0">
                <a:solidFill>
                  <a:srgbClr val="148A6D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 </a:t>
            </a:r>
            <a:r>
              <a:rPr lang="es-ES" sz="2400" b="1" dirty="0">
                <a:solidFill>
                  <a:srgbClr val="148A6D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Departamental</a:t>
            </a:r>
            <a:r>
              <a:rPr lang="es-ES" sz="2400" b="1" spc="-155" dirty="0">
                <a:solidFill>
                  <a:srgbClr val="148A6D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 </a:t>
            </a:r>
            <a:r>
              <a:rPr lang="es-ES" sz="2400" b="1" dirty="0">
                <a:solidFill>
                  <a:srgbClr val="148A6D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de</a:t>
            </a:r>
            <a:r>
              <a:rPr lang="es-ES" sz="2400" b="1" spc="-160" dirty="0">
                <a:solidFill>
                  <a:srgbClr val="148A6D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 </a:t>
            </a:r>
            <a:r>
              <a:rPr lang="es-ES" sz="2400" b="1" spc="-10" dirty="0">
                <a:solidFill>
                  <a:srgbClr val="148A6D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Boyacá</a:t>
            </a:r>
            <a:endParaRPr lang="es-CO" sz="2400" b="1" dirty="0">
              <a:effectLst/>
              <a:latin typeface="Tahoma" panose="020B0604030504040204" pitchFamily="34" charset="0"/>
              <a:ea typeface="Tahoma" panose="020B0604030504040204" pitchFamily="34" charset="0"/>
            </a:endParaRPr>
          </a:p>
          <a:p>
            <a:pPr algn="ctr"/>
            <a:r>
              <a:rPr lang="es-ES" sz="2400" b="1" dirty="0">
                <a:solidFill>
                  <a:srgbClr val="148A6D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La</a:t>
            </a:r>
            <a:r>
              <a:rPr lang="es-ES" sz="2400" b="1" spc="-155" dirty="0">
                <a:solidFill>
                  <a:srgbClr val="148A6D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 </a:t>
            </a:r>
            <a:r>
              <a:rPr lang="es-ES" sz="2400" b="1" dirty="0">
                <a:solidFill>
                  <a:srgbClr val="148A6D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Educación</a:t>
            </a:r>
            <a:r>
              <a:rPr lang="es-ES" sz="2400" b="1" spc="-155" dirty="0">
                <a:solidFill>
                  <a:srgbClr val="148A6D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 </a:t>
            </a:r>
            <a:r>
              <a:rPr lang="es-ES" sz="2400" b="1" dirty="0">
                <a:solidFill>
                  <a:srgbClr val="148A6D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Ambiental</a:t>
            </a:r>
            <a:r>
              <a:rPr lang="es-ES" sz="2400" b="1" spc="-155" dirty="0">
                <a:solidFill>
                  <a:srgbClr val="148A6D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 </a:t>
            </a:r>
            <a:r>
              <a:rPr lang="es-ES" sz="2400" b="1" dirty="0">
                <a:solidFill>
                  <a:srgbClr val="148A6D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como</a:t>
            </a:r>
            <a:r>
              <a:rPr lang="es-ES" sz="2400" b="1" spc="-155" dirty="0">
                <a:solidFill>
                  <a:srgbClr val="148A6D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 </a:t>
            </a:r>
            <a:r>
              <a:rPr lang="es-ES" sz="2400" b="1" dirty="0">
                <a:solidFill>
                  <a:srgbClr val="148A6D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eje</a:t>
            </a:r>
            <a:r>
              <a:rPr lang="es-ES" sz="2400" b="1" spc="-155" dirty="0">
                <a:solidFill>
                  <a:srgbClr val="148A6D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 </a:t>
            </a:r>
            <a:r>
              <a:rPr lang="es-ES" sz="2400" b="1" dirty="0">
                <a:solidFill>
                  <a:srgbClr val="148A6D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transformador</a:t>
            </a:r>
            <a:r>
              <a:rPr lang="es-ES" sz="2400" b="1" spc="-150" dirty="0">
                <a:solidFill>
                  <a:srgbClr val="148A6D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 </a:t>
            </a:r>
            <a:r>
              <a:rPr lang="es-ES" sz="2400" b="1" dirty="0">
                <a:solidFill>
                  <a:srgbClr val="148A6D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de</a:t>
            </a:r>
            <a:r>
              <a:rPr lang="es-ES" sz="2400" b="1" spc="-155" dirty="0">
                <a:solidFill>
                  <a:srgbClr val="148A6D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 </a:t>
            </a:r>
            <a:r>
              <a:rPr lang="es-ES" sz="2400" b="1" dirty="0">
                <a:solidFill>
                  <a:srgbClr val="148A6D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la</a:t>
            </a:r>
            <a:r>
              <a:rPr lang="es-ES" sz="2400" b="1" spc="-155" dirty="0">
                <a:solidFill>
                  <a:srgbClr val="148A6D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 </a:t>
            </a:r>
            <a:r>
              <a:rPr lang="es-ES" sz="2400" b="1" spc="-10" dirty="0">
                <a:solidFill>
                  <a:srgbClr val="148A6D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sociedad</a:t>
            </a:r>
            <a:endParaRPr lang="es-CO" sz="2400" dirty="0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8029FE45-E233-05C0-CAAF-7CA3C3BC86C9}"/>
              </a:ext>
            </a:extLst>
          </p:cNvPr>
          <p:cNvSpPr txBox="1"/>
          <p:nvPr/>
        </p:nvSpPr>
        <p:spPr>
          <a:xfrm>
            <a:off x="1702191" y="2996418"/>
            <a:ext cx="893298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TITULO DEL TRABAJO, MÁXIMO QUINCE PALABRAS MAYÚSCULAS, CENTRADO , TIPO DE FUENTE ARIAL BLACK</a:t>
            </a:r>
          </a:p>
          <a:p>
            <a:endParaRPr lang="es-ES" dirty="0"/>
          </a:p>
          <a:p>
            <a:r>
              <a:rPr lang="es-ES" sz="1800" i="1" spc="-10" dirty="0">
                <a:solidFill>
                  <a:srgbClr val="095646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Autor/es</a:t>
            </a:r>
            <a:r>
              <a:rPr lang="es-ES" sz="1800" i="1" dirty="0">
                <a:solidFill>
                  <a:srgbClr val="095646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s-ES" sz="1800" i="1" spc="-10" dirty="0">
                <a:solidFill>
                  <a:srgbClr val="095646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–</a:t>
            </a:r>
            <a:r>
              <a:rPr lang="es-ES" sz="1800" i="1" spc="-45" dirty="0">
                <a:solidFill>
                  <a:srgbClr val="095646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s-ES" sz="1800" i="1" spc="-10" dirty="0">
                <a:solidFill>
                  <a:srgbClr val="095646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Apellidos-Nombre</a:t>
            </a:r>
            <a:endParaRPr lang="es-CO" sz="1800" i="1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3404048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B11BCA-7A0C-927D-3908-8634F222EA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10">
            <a:extLst>
              <a:ext uri="{FF2B5EF4-FFF2-40B4-BE49-F238E27FC236}">
                <a16:creationId xmlns:a16="http://schemas.microsoft.com/office/drawing/2014/main" id="{EF53C323-7FE4-1792-AEF7-749B3F6A990B}"/>
              </a:ext>
            </a:extLst>
          </p:cNvPr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2180493"/>
          </a:xfrm>
          <a:prstGeom prst="rect">
            <a:avLst/>
          </a:prstGeom>
        </p:spPr>
      </p:pic>
      <p:pic>
        <p:nvPicPr>
          <p:cNvPr id="7" name="Image 32">
            <a:extLst>
              <a:ext uri="{FF2B5EF4-FFF2-40B4-BE49-F238E27FC236}">
                <a16:creationId xmlns:a16="http://schemas.microsoft.com/office/drawing/2014/main" id="{1E96BB6B-238A-EE3B-9205-6D9B88BAE8C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5283200"/>
            <a:ext cx="12192000" cy="1574800"/>
          </a:xfrm>
          <a:prstGeom prst="rect">
            <a:avLst/>
          </a:prstGeom>
        </p:spPr>
      </p:pic>
      <p:sp>
        <p:nvSpPr>
          <p:cNvPr id="2" name="Rectángulo 1">
            <a:extLst>
              <a:ext uri="{FF2B5EF4-FFF2-40B4-BE49-F238E27FC236}">
                <a16:creationId xmlns:a16="http://schemas.microsoft.com/office/drawing/2014/main" id="{051D6CA9-B130-E1DE-4557-0CE9BF776BB9}"/>
              </a:ext>
            </a:extLst>
          </p:cNvPr>
          <p:cNvSpPr/>
          <p:nvPr/>
        </p:nvSpPr>
        <p:spPr>
          <a:xfrm>
            <a:off x="4733352" y="2967335"/>
            <a:ext cx="272529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s-ES" sz="5400" b="1" cap="none" spc="0" dirty="0">
                <a:ln/>
                <a:solidFill>
                  <a:schemeClr val="accent6">
                    <a:lumMod val="75000"/>
                  </a:schemeClr>
                </a:solidFill>
                <a:effectLst/>
              </a:rPr>
              <a:t>GRACIAS</a:t>
            </a:r>
          </a:p>
        </p:txBody>
      </p:sp>
    </p:spTree>
    <p:extLst>
      <p:ext uri="{BB962C8B-B14F-4D97-AF65-F5344CB8AC3E}">
        <p14:creationId xmlns:p14="http://schemas.microsoft.com/office/powerpoint/2010/main" val="2688929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3A57D5-2DC4-4F06-C5E2-33CF72D96C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10">
            <a:extLst>
              <a:ext uri="{FF2B5EF4-FFF2-40B4-BE49-F238E27FC236}">
                <a16:creationId xmlns:a16="http://schemas.microsoft.com/office/drawing/2014/main" id="{9D4A9E68-381B-C8AF-E683-9A751BB95D68}"/>
              </a:ext>
            </a:extLst>
          </p:cNvPr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2180493"/>
          </a:xfrm>
          <a:prstGeom prst="rect">
            <a:avLst/>
          </a:prstGeom>
        </p:spPr>
      </p:pic>
      <p:pic>
        <p:nvPicPr>
          <p:cNvPr id="7" name="Image 32">
            <a:extLst>
              <a:ext uri="{FF2B5EF4-FFF2-40B4-BE49-F238E27FC236}">
                <a16:creationId xmlns:a16="http://schemas.microsoft.com/office/drawing/2014/main" id="{11FAD015-7562-A706-219F-86A007265789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5283200"/>
            <a:ext cx="12192000" cy="1574800"/>
          </a:xfrm>
          <a:prstGeom prst="rect">
            <a:avLst/>
          </a:prstGeom>
        </p:spPr>
      </p:pic>
      <p:grpSp>
        <p:nvGrpSpPr>
          <p:cNvPr id="2" name="Group 2">
            <a:extLst>
              <a:ext uri="{FF2B5EF4-FFF2-40B4-BE49-F238E27FC236}">
                <a16:creationId xmlns:a16="http://schemas.microsoft.com/office/drawing/2014/main" id="{A4C36F59-2CD1-7A25-DAF8-2625101971C8}"/>
              </a:ext>
            </a:extLst>
          </p:cNvPr>
          <p:cNvGrpSpPr>
            <a:grpSpLocks/>
          </p:cNvGrpSpPr>
          <p:nvPr/>
        </p:nvGrpSpPr>
        <p:grpSpPr>
          <a:xfrm>
            <a:off x="2777490" y="2181860"/>
            <a:ext cx="6637020" cy="2494273"/>
            <a:chOff x="0" y="0"/>
            <a:chExt cx="6637020" cy="2494273"/>
          </a:xfrm>
        </p:grpSpPr>
        <p:sp>
          <p:nvSpPr>
            <p:cNvPr id="3" name="Textbox 3">
              <a:extLst>
                <a:ext uri="{FF2B5EF4-FFF2-40B4-BE49-F238E27FC236}">
                  <a16:creationId xmlns:a16="http://schemas.microsoft.com/office/drawing/2014/main" id="{B0818247-C86D-5499-F477-DE235E3DE1AB}"/>
                </a:ext>
              </a:extLst>
            </p:cNvPr>
            <p:cNvSpPr txBox="1"/>
            <p:nvPr/>
          </p:nvSpPr>
          <p:spPr>
            <a:xfrm>
              <a:off x="0" y="3546"/>
              <a:ext cx="6637020" cy="452120"/>
            </a:xfrm>
            <a:prstGeom prst="rect">
              <a:avLst/>
            </a:prstGeom>
            <a:solidFill>
              <a:srgbClr val="8DAC1F"/>
            </a:solidFill>
          </p:spPr>
          <p:txBody>
            <a:bodyPr wrap="square" lIns="0" tIns="0" rIns="0" bIns="0" rtlCol="0">
              <a:noAutofit/>
            </a:bodyPr>
            <a:lstStyle/>
            <a:p>
              <a:pPr marR="69215" algn="ctr">
                <a:spcBef>
                  <a:spcPts val="510"/>
                </a:spcBef>
                <a:spcAft>
                  <a:spcPts val="0"/>
                </a:spcAft>
              </a:pPr>
              <a:r>
                <a:rPr lang="es-ES" sz="1850" b="1" spc="-10">
                  <a:solidFill>
                    <a:srgbClr val="FFFFFF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</a:rPr>
                <a:t>RESUMEN</a:t>
              </a:r>
              <a:endParaRPr lang="es-CO" sz="1100">
                <a:effectLst/>
                <a:latin typeface="Tahoma" panose="020B0604030504040204" pitchFamily="34" charset="0"/>
                <a:ea typeface="Tahoma" panose="020B0604030504040204" pitchFamily="34" charset="0"/>
              </a:endParaRPr>
            </a:p>
          </p:txBody>
        </p:sp>
        <p:pic>
          <p:nvPicPr>
            <p:cNvPr id="4" name="Image 4">
              <a:extLst>
                <a:ext uri="{FF2B5EF4-FFF2-40B4-BE49-F238E27FC236}">
                  <a16:creationId xmlns:a16="http://schemas.microsoft.com/office/drawing/2014/main" id="{8DACF415-81B8-A4BA-8F13-D7D5E67F8A70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2532" y="0"/>
              <a:ext cx="6598931" cy="2494273"/>
            </a:xfrm>
            <a:prstGeom prst="rect">
              <a:avLst/>
            </a:prstGeom>
          </p:spPr>
        </p:pic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6AB522A4-45B0-2FED-11C2-BD8C4B789DCF}"/>
                </a:ext>
              </a:extLst>
            </p:cNvPr>
            <p:cNvSpPr txBox="1"/>
            <p:nvPr/>
          </p:nvSpPr>
          <p:spPr>
            <a:xfrm>
              <a:off x="19624" y="455394"/>
              <a:ext cx="6584950" cy="2032000"/>
            </a:xfrm>
            <a:prstGeom prst="rect">
              <a:avLst/>
            </a:prstGeom>
          </p:spPr>
          <p:txBody>
            <a:bodyPr wrap="square" lIns="0" tIns="0" rIns="0" bIns="0" rtlCol="0">
              <a:noAutofit/>
            </a:bodyPr>
            <a:lstStyle/>
            <a:p>
              <a:r>
                <a:rPr lang="es-ES" sz="1400" i="1">
                  <a:effectLst/>
                  <a:latin typeface="Arial" panose="020B060402020202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 </a:t>
              </a:r>
              <a:endParaRPr lang="es-CO" sz="1100">
                <a:effectLst/>
                <a:latin typeface="Tahoma" panose="020B0604030504040204" pitchFamily="34" charset="0"/>
                <a:ea typeface="Tahoma" panose="020B0604030504040204" pitchFamily="34" charset="0"/>
              </a:endParaRPr>
            </a:p>
            <a:p>
              <a:pPr>
                <a:spcBef>
                  <a:spcPts val="410"/>
                </a:spcBef>
              </a:pPr>
              <a:r>
                <a:rPr lang="es-ES" sz="1400" i="1">
                  <a:effectLst/>
                  <a:latin typeface="Arial" panose="020B060402020202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 </a:t>
              </a:r>
              <a:endParaRPr lang="es-CO" sz="1100">
                <a:effectLst/>
                <a:latin typeface="Tahoma" panose="020B0604030504040204" pitchFamily="34" charset="0"/>
                <a:ea typeface="Tahoma" panose="020B0604030504040204" pitchFamily="34" charset="0"/>
              </a:endParaRPr>
            </a:p>
            <a:p>
              <a:pPr marL="131445" marR="378460" algn="ctr">
                <a:lnSpc>
                  <a:spcPct val="188000"/>
                </a:lnSpc>
                <a:spcBef>
                  <a:spcPts val="5"/>
                </a:spcBef>
                <a:spcAft>
                  <a:spcPts val="0"/>
                </a:spcAft>
              </a:pPr>
              <a:r>
                <a:rPr lang="es-ES" sz="1400" i="1">
                  <a:solidFill>
                    <a:srgbClr val="095646"/>
                  </a:solidFill>
                  <a:effectLst/>
                  <a:latin typeface="Arial" panose="020B060402020202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¿Porque se hizo el estudio?¿ Que se ha llevado a cabo?, ¿Cuál es la finalidad</a:t>
              </a:r>
              <a:r>
                <a:rPr lang="es-ES" sz="1400" i="1" spc="-35">
                  <a:solidFill>
                    <a:srgbClr val="095646"/>
                  </a:solidFill>
                  <a:effectLst/>
                  <a:latin typeface="Arial" panose="020B060402020202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s-ES" sz="1400" i="1">
                  <a:solidFill>
                    <a:srgbClr val="095646"/>
                  </a:solidFill>
                  <a:effectLst/>
                  <a:latin typeface="Arial" panose="020B060402020202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del</a:t>
              </a:r>
              <a:r>
                <a:rPr lang="es-ES" sz="1400" i="1" spc="-35">
                  <a:solidFill>
                    <a:srgbClr val="095646"/>
                  </a:solidFill>
                  <a:effectLst/>
                  <a:latin typeface="Arial" panose="020B060402020202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s-ES" sz="1400" i="1">
                  <a:solidFill>
                    <a:srgbClr val="095646"/>
                  </a:solidFill>
                  <a:effectLst/>
                  <a:latin typeface="Arial" panose="020B060402020202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estudio?</a:t>
              </a:r>
              <a:r>
                <a:rPr lang="es-ES" sz="1400" i="1" spc="-35">
                  <a:solidFill>
                    <a:srgbClr val="095646"/>
                  </a:solidFill>
                  <a:effectLst/>
                  <a:latin typeface="Arial" panose="020B060402020202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s-ES" sz="1400" i="1">
                  <a:solidFill>
                    <a:srgbClr val="095646"/>
                  </a:solidFill>
                  <a:effectLst/>
                  <a:latin typeface="Arial" panose="020B060402020202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Que</a:t>
              </a:r>
              <a:r>
                <a:rPr lang="es-ES" sz="1400" i="1" spc="-35">
                  <a:solidFill>
                    <a:srgbClr val="095646"/>
                  </a:solidFill>
                  <a:effectLst/>
                  <a:latin typeface="Arial" panose="020B060402020202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s-ES" sz="1400" i="1">
                  <a:solidFill>
                    <a:srgbClr val="095646"/>
                  </a:solidFill>
                  <a:effectLst/>
                  <a:latin typeface="Arial" panose="020B060402020202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se</a:t>
              </a:r>
              <a:r>
                <a:rPr lang="es-ES" sz="1400" i="1" spc="-35">
                  <a:solidFill>
                    <a:srgbClr val="095646"/>
                  </a:solidFill>
                  <a:effectLst/>
                  <a:latin typeface="Arial" panose="020B060402020202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s-ES" sz="1400" i="1">
                  <a:solidFill>
                    <a:srgbClr val="095646"/>
                  </a:solidFill>
                  <a:effectLst/>
                  <a:latin typeface="Arial" panose="020B060402020202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ha</a:t>
              </a:r>
              <a:r>
                <a:rPr lang="es-ES" sz="1400" i="1" spc="-35">
                  <a:solidFill>
                    <a:srgbClr val="095646"/>
                  </a:solidFill>
                  <a:effectLst/>
                  <a:latin typeface="Arial" panose="020B060402020202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s-ES" sz="1400" i="1">
                  <a:solidFill>
                    <a:srgbClr val="095646"/>
                  </a:solidFill>
                  <a:effectLst/>
                  <a:latin typeface="Arial" panose="020B060402020202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descubierto?</a:t>
              </a:r>
              <a:r>
                <a:rPr lang="es-ES" sz="1400" i="1" spc="-35">
                  <a:solidFill>
                    <a:srgbClr val="095646"/>
                  </a:solidFill>
                  <a:effectLst/>
                  <a:latin typeface="Arial" panose="020B060402020202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s-ES" sz="1400" i="1">
                  <a:solidFill>
                    <a:srgbClr val="095646"/>
                  </a:solidFill>
                  <a:effectLst/>
                  <a:latin typeface="Arial" panose="020B060402020202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(Máximo</a:t>
              </a:r>
              <a:r>
                <a:rPr lang="es-ES" sz="1400" i="1" spc="-35">
                  <a:solidFill>
                    <a:srgbClr val="095646"/>
                  </a:solidFill>
                  <a:effectLst/>
                  <a:latin typeface="Arial" panose="020B060402020202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s-ES" sz="1400" i="1">
                  <a:solidFill>
                    <a:srgbClr val="095646"/>
                  </a:solidFill>
                  <a:effectLst/>
                  <a:latin typeface="Arial" panose="020B060402020202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100</a:t>
              </a:r>
              <a:r>
                <a:rPr lang="es-ES" sz="1400" i="1" spc="-35">
                  <a:solidFill>
                    <a:srgbClr val="095646"/>
                  </a:solidFill>
                  <a:effectLst/>
                  <a:latin typeface="Arial" panose="020B060402020202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s-ES" sz="1400" i="1">
                  <a:solidFill>
                    <a:srgbClr val="095646"/>
                  </a:solidFill>
                  <a:effectLst/>
                  <a:latin typeface="Arial" panose="020B060402020202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palabras).</a:t>
              </a:r>
              <a:r>
                <a:rPr lang="es-ES" sz="1400" i="1" spc="-35">
                  <a:solidFill>
                    <a:srgbClr val="095646"/>
                  </a:solidFill>
                  <a:effectLst/>
                  <a:latin typeface="Arial" panose="020B060402020202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s-ES" sz="1400" i="1">
                  <a:solidFill>
                    <a:srgbClr val="095646"/>
                  </a:solidFill>
                  <a:effectLst/>
                  <a:latin typeface="Arial" panose="020B060402020202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Incluir 4 palabras claves.</a:t>
              </a:r>
              <a:endParaRPr lang="es-CO" sz="1100">
                <a:effectLst/>
                <a:latin typeface="Tahoma" panose="020B0604030504040204" pitchFamily="34" charset="0"/>
                <a:ea typeface="Tahoma" panose="020B060403050404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327299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69C659-A3ED-3DC6-5B0B-8E6237A050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10">
            <a:extLst>
              <a:ext uri="{FF2B5EF4-FFF2-40B4-BE49-F238E27FC236}">
                <a16:creationId xmlns:a16="http://schemas.microsoft.com/office/drawing/2014/main" id="{67419C2C-B31C-07BF-133F-CAD8D6AEA47B}"/>
              </a:ext>
            </a:extLst>
          </p:cNvPr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2180493"/>
          </a:xfrm>
          <a:prstGeom prst="rect">
            <a:avLst/>
          </a:prstGeom>
        </p:spPr>
      </p:pic>
      <p:pic>
        <p:nvPicPr>
          <p:cNvPr id="7" name="Image 32">
            <a:extLst>
              <a:ext uri="{FF2B5EF4-FFF2-40B4-BE49-F238E27FC236}">
                <a16:creationId xmlns:a16="http://schemas.microsoft.com/office/drawing/2014/main" id="{DE82EC5F-04CC-7DA9-3A06-1B5DDD2EBEFE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5283200"/>
            <a:ext cx="12192000" cy="1574800"/>
          </a:xfrm>
          <a:prstGeom prst="rect">
            <a:avLst/>
          </a:prstGeom>
        </p:spPr>
      </p:pic>
      <p:sp>
        <p:nvSpPr>
          <p:cNvPr id="3" name="Textbox 18">
            <a:extLst>
              <a:ext uri="{FF2B5EF4-FFF2-40B4-BE49-F238E27FC236}">
                <a16:creationId xmlns:a16="http://schemas.microsoft.com/office/drawing/2014/main" id="{65DDEAD6-98EA-F3E6-EE20-C72E6BD78601}"/>
              </a:ext>
            </a:extLst>
          </p:cNvPr>
          <p:cNvSpPr txBox="1"/>
          <p:nvPr/>
        </p:nvSpPr>
        <p:spPr>
          <a:xfrm>
            <a:off x="3132577" y="1599223"/>
            <a:ext cx="6602095" cy="452120"/>
          </a:xfrm>
          <a:prstGeom prst="rect">
            <a:avLst/>
          </a:prstGeom>
          <a:solidFill>
            <a:srgbClr val="8DAC1F"/>
          </a:solidFill>
        </p:spPr>
        <p:txBody>
          <a:bodyPr wrap="square" lIns="0" tIns="0" rIns="0" bIns="0" rtlCol="0">
            <a:noAutofit/>
          </a:bodyPr>
          <a:lstStyle/>
          <a:p>
            <a:pPr marR="104775" algn="ctr">
              <a:spcBef>
                <a:spcPts val="510"/>
              </a:spcBef>
              <a:spcAft>
                <a:spcPts val="0"/>
              </a:spcAft>
            </a:pPr>
            <a:r>
              <a:rPr lang="es-ES" sz="1850" b="1" spc="-10">
                <a:solidFill>
                  <a:srgbClr val="FFFFFF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OBJETIVOS</a:t>
            </a:r>
            <a:endParaRPr lang="es-CO" sz="1100">
              <a:effectLst/>
              <a:latin typeface="Tahoma" panose="020B0604030504040204" pitchFamily="34" charset="0"/>
              <a:ea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70770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643190-DEDA-474B-FFF8-F2507FC0CD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10">
            <a:extLst>
              <a:ext uri="{FF2B5EF4-FFF2-40B4-BE49-F238E27FC236}">
                <a16:creationId xmlns:a16="http://schemas.microsoft.com/office/drawing/2014/main" id="{9F5EBAF1-D7AD-5444-AD74-A8CEE8AB6B14}"/>
              </a:ext>
            </a:extLst>
          </p:cNvPr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2180493"/>
          </a:xfrm>
          <a:prstGeom prst="rect">
            <a:avLst/>
          </a:prstGeom>
        </p:spPr>
      </p:pic>
      <p:pic>
        <p:nvPicPr>
          <p:cNvPr id="7" name="Image 32">
            <a:extLst>
              <a:ext uri="{FF2B5EF4-FFF2-40B4-BE49-F238E27FC236}">
                <a16:creationId xmlns:a16="http://schemas.microsoft.com/office/drawing/2014/main" id="{0AB9A717-2EE4-6704-0680-AA641CF0E67B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5283200"/>
            <a:ext cx="12192000" cy="1574800"/>
          </a:xfrm>
          <a:prstGeom prst="rect">
            <a:avLst/>
          </a:prstGeom>
        </p:spPr>
      </p:pic>
      <p:grpSp>
        <p:nvGrpSpPr>
          <p:cNvPr id="2" name="Group 23">
            <a:extLst>
              <a:ext uri="{FF2B5EF4-FFF2-40B4-BE49-F238E27FC236}">
                <a16:creationId xmlns:a16="http://schemas.microsoft.com/office/drawing/2014/main" id="{73E7BF7D-BB04-0B70-5E55-A804302ACFD7}"/>
              </a:ext>
            </a:extLst>
          </p:cNvPr>
          <p:cNvGrpSpPr>
            <a:grpSpLocks/>
          </p:cNvGrpSpPr>
          <p:nvPr/>
        </p:nvGrpSpPr>
        <p:grpSpPr>
          <a:xfrm>
            <a:off x="2781946" y="2514821"/>
            <a:ext cx="6628108" cy="1828358"/>
            <a:chOff x="0" y="0"/>
            <a:chExt cx="6628108" cy="1828358"/>
          </a:xfrm>
        </p:grpSpPr>
        <p:pic>
          <p:nvPicPr>
            <p:cNvPr id="3" name="Image 24">
              <a:extLst>
                <a:ext uri="{FF2B5EF4-FFF2-40B4-BE49-F238E27FC236}">
                  <a16:creationId xmlns:a16="http://schemas.microsoft.com/office/drawing/2014/main" id="{C9E627A1-77DC-8B98-21F2-2D61CCDACAB2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0" y="0"/>
              <a:ext cx="6628108" cy="1828358"/>
            </a:xfrm>
            <a:prstGeom prst="rect">
              <a:avLst/>
            </a:prstGeom>
          </p:spPr>
        </p:pic>
        <p:sp>
          <p:nvSpPr>
            <p:cNvPr id="4" name="Textbox 25">
              <a:extLst>
                <a:ext uri="{FF2B5EF4-FFF2-40B4-BE49-F238E27FC236}">
                  <a16:creationId xmlns:a16="http://schemas.microsoft.com/office/drawing/2014/main" id="{13E5F6C6-68C1-B74C-2652-5118B869B335}"/>
                </a:ext>
              </a:extLst>
            </p:cNvPr>
            <p:cNvSpPr txBox="1"/>
            <p:nvPr/>
          </p:nvSpPr>
          <p:spPr>
            <a:xfrm>
              <a:off x="7092" y="455394"/>
              <a:ext cx="6614159" cy="1365885"/>
            </a:xfrm>
            <a:prstGeom prst="rect">
              <a:avLst/>
            </a:prstGeom>
          </p:spPr>
          <p:txBody>
            <a:bodyPr wrap="square" lIns="0" tIns="0" rIns="0" bIns="0" rtlCol="0">
              <a:noAutofit/>
            </a:bodyPr>
            <a:lstStyle/>
            <a:p>
              <a:pPr>
                <a:spcBef>
                  <a:spcPts val="1140"/>
                </a:spcBef>
              </a:pPr>
              <a:r>
                <a:rPr lang="es-ES" sz="1400" i="1">
                  <a:effectLst/>
                  <a:latin typeface="Arial" panose="020B060402020202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 </a:t>
              </a:r>
              <a:endParaRPr lang="es-CO" sz="1100">
                <a:effectLst/>
                <a:latin typeface="Tahoma" panose="020B0604030504040204" pitchFamily="34" charset="0"/>
                <a:ea typeface="Tahoma" panose="020B0604030504040204" pitchFamily="34" charset="0"/>
              </a:endParaRPr>
            </a:p>
            <a:p>
              <a:pPr marR="244475" algn="ctr"/>
              <a:r>
                <a:rPr lang="es-ES" sz="1400" i="1">
                  <a:solidFill>
                    <a:srgbClr val="095646"/>
                  </a:solidFill>
                  <a:effectLst/>
                  <a:latin typeface="Arial" panose="020B060402020202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Escribir</a:t>
              </a:r>
              <a:r>
                <a:rPr lang="es-ES" sz="1400" i="1" spc="-50">
                  <a:solidFill>
                    <a:srgbClr val="095646"/>
                  </a:solidFill>
                  <a:effectLst/>
                  <a:latin typeface="Arial" panose="020B060402020202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s-ES" sz="1400" i="1">
                  <a:solidFill>
                    <a:srgbClr val="095646"/>
                  </a:solidFill>
                  <a:effectLst/>
                  <a:latin typeface="Arial" panose="020B060402020202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la</a:t>
              </a:r>
              <a:r>
                <a:rPr lang="es-ES" sz="1400" i="1" spc="-50">
                  <a:solidFill>
                    <a:srgbClr val="095646"/>
                  </a:solidFill>
                  <a:effectLst/>
                  <a:latin typeface="Arial" panose="020B060402020202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s-ES" sz="1400" i="1">
                  <a:solidFill>
                    <a:srgbClr val="095646"/>
                  </a:solidFill>
                  <a:effectLst/>
                  <a:latin typeface="Arial" panose="020B060402020202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pregunta</a:t>
              </a:r>
              <a:r>
                <a:rPr lang="es-ES" sz="1400" i="1" spc="-50">
                  <a:solidFill>
                    <a:srgbClr val="095646"/>
                  </a:solidFill>
                  <a:effectLst/>
                  <a:latin typeface="Arial" panose="020B060402020202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s-ES" sz="1400" i="1">
                  <a:solidFill>
                    <a:srgbClr val="095646"/>
                  </a:solidFill>
                  <a:effectLst/>
                  <a:latin typeface="Arial" panose="020B060402020202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de</a:t>
              </a:r>
              <a:r>
                <a:rPr lang="es-ES" sz="1400" i="1" spc="-45">
                  <a:solidFill>
                    <a:srgbClr val="095646"/>
                  </a:solidFill>
                  <a:effectLst/>
                  <a:latin typeface="Arial" panose="020B060402020202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s-ES" sz="1400" i="1" spc="-10">
                  <a:solidFill>
                    <a:srgbClr val="095646"/>
                  </a:solidFill>
                  <a:effectLst/>
                  <a:latin typeface="Arial" panose="020B060402020202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investigación</a:t>
              </a:r>
              <a:endParaRPr lang="es-CO" sz="1100">
                <a:effectLst/>
                <a:latin typeface="Tahoma" panose="020B0604030504040204" pitchFamily="34" charset="0"/>
                <a:ea typeface="Tahoma" panose="020B0604030504040204" pitchFamily="34" charset="0"/>
              </a:endParaRPr>
            </a:p>
          </p:txBody>
        </p:sp>
        <p:sp>
          <p:nvSpPr>
            <p:cNvPr id="5" name="Textbox 26">
              <a:extLst>
                <a:ext uri="{FF2B5EF4-FFF2-40B4-BE49-F238E27FC236}">
                  <a16:creationId xmlns:a16="http://schemas.microsoft.com/office/drawing/2014/main" id="{51D998C3-EDED-CCE2-2E6B-F7E56732209D}"/>
                </a:ext>
              </a:extLst>
            </p:cNvPr>
            <p:cNvSpPr txBox="1"/>
            <p:nvPr/>
          </p:nvSpPr>
          <p:spPr>
            <a:xfrm>
              <a:off x="10198" y="3546"/>
              <a:ext cx="6601459" cy="452120"/>
            </a:xfrm>
            <a:prstGeom prst="rect">
              <a:avLst/>
            </a:prstGeom>
            <a:solidFill>
              <a:srgbClr val="8DAC1F"/>
            </a:solidFill>
          </p:spPr>
          <p:txBody>
            <a:bodyPr wrap="square" lIns="0" tIns="0" rIns="0" bIns="0" rtlCol="0">
              <a:noAutofit/>
            </a:bodyPr>
            <a:lstStyle/>
            <a:p>
              <a:pPr marR="91440" algn="ctr">
                <a:spcBef>
                  <a:spcPts val="510"/>
                </a:spcBef>
                <a:spcAft>
                  <a:spcPts val="0"/>
                </a:spcAft>
              </a:pPr>
              <a:r>
                <a:rPr lang="es-ES" sz="1850" b="1">
                  <a:solidFill>
                    <a:srgbClr val="FFFFFF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</a:rPr>
                <a:t>PROBLEMA</a:t>
              </a:r>
              <a:r>
                <a:rPr lang="es-ES" sz="1850" b="1" spc="-70">
                  <a:solidFill>
                    <a:srgbClr val="FFFFFF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</a:rPr>
                <a:t> </a:t>
              </a:r>
              <a:r>
                <a:rPr lang="es-ES" sz="1850" b="1">
                  <a:solidFill>
                    <a:srgbClr val="FFFFFF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</a:rPr>
                <a:t>DE</a:t>
              </a:r>
              <a:r>
                <a:rPr lang="es-ES" sz="1850" b="1" spc="-65">
                  <a:solidFill>
                    <a:srgbClr val="FFFFFF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</a:rPr>
                <a:t> </a:t>
              </a:r>
              <a:r>
                <a:rPr lang="es-ES" sz="1850" b="1" spc="-10">
                  <a:solidFill>
                    <a:srgbClr val="FFFFFF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</a:rPr>
                <a:t>INVESTIGACIÓN</a:t>
              </a:r>
              <a:endParaRPr lang="es-CO" sz="1100">
                <a:effectLst/>
                <a:latin typeface="Tahoma" panose="020B0604030504040204" pitchFamily="34" charset="0"/>
                <a:ea typeface="Tahoma" panose="020B060403050404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12714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F16C12-98D4-A301-6951-CF83BFAC91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10">
            <a:extLst>
              <a:ext uri="{FF2B5EF4-FFF2-40B4-BE49-F238E27FC236}">
                <a16:creationId xmlns:a16="http://schemas.microsoft.com/office/drawing/2014/main" id="{E00B4A58-825B-F190-418A-587DB81C6A16}"/>
              </a:ext>
            </a:extLst>
          </p:cNvPr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2180493"/>
          </a:xfrm>
          <a:prstGeom prst="rect">
            <a:avLst/>
          </a:prstGeom>
        </p:spPr>
      </p:pic>
      <p:pic>
        <p:nvPicPr>
          <p:cNvPr id="7" name="Image 32">
            <a:extLst>
              <a:ext uri="{FF2B5EF4-FFF2-40B4-BE49-F238E27FC236}">
                <a16:creationId xmlns:a16="http://schemas.microsoft.com/office/drawing/2014/main" id="{5863A05B-FC68-DE54-BFD5-6654E7FD8EA4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5283200"/>
            <a:ext cx="12192000" cy="1574800"/>
          </a:xfrm>
          <a:prstGeom prst="rect">
            <a:avLst/>
          </a:prstGeom>
        </p:spPr>
      </p:pic>
      <p:sp>
        <p:nvSpPr>
          <p:cNvPr id="2" name="Textbox 30">
            <a:extLst>
              <a:ext uri="{FF2B5EF4-FFF2-40B4-BE49-F238E27FC236}">
                <a16:creationId xmlns:a16="http://schemas.microsoft.com/office/drawing/2014/main" id="{1EEE39E0-6857-6381-E56D-0186AD21B82F}"/>
              </a:ext>
            </a:extLst>
          </p:cNvPr>
          <p:cNvSpPr txBox="1"/>
          <p:nvPr/>
        </p:nvSpPr>
        <p:spPr>
          <a:xfrm>
            <a:off x="2795587" y="1599223"/>
            <a:ext cx="6600825" cy="452120"/>
          </a:xfrm>
          <a:prstGeom prst="rect">
            <a:avLst/>
          </a:prstGeom>
          <a:solidFill>
            <a:srgbClr val="8DAC1F"/>
          </a:solidFill>
        </p:spPr>
        <p:txBody>
          <a:bodyPr wrap="square" lIns="0" tIns="0" rIns="0" bIns="0" rtlCol="0">
            <a:noAutofit/>
          </a:bodyPr>
          <a:lstStyle/>
          <a:p>
            <a:pPr marR="91440" algn="ctr">
              <a:spcBef>
                <a:spcPts val="510"/>
              </a:spcBef>
              <a:spcAft>
                <a:spcPts val="0"/>
              </a:spcAft>
            </a:pPr>
            <a:r>
              <a:rPr lang="es-ES" sz="1850" b="1" spc="-10" dirty="0">
                <a:solidFill>
                  <a:srgbClr val="FFFFFF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METODOLOGÍA</a:t>
            </a:r>
          </a:p>
          <a:p>
            <a:pPr marR="91440" algn="ctr">
              <a:spcBef>
                <a:spcPts val="510"/>
              </a:spcBef>
              <a:spcAft>
                <a:spcPts val="0"/>
              </a:spcAft>
            </a:pPr>
            <a:endParaRPr lang="es-CO" sz="1100" dirty="0">
              <a:effectLst/>
              <a:latin typeface="Tahoma" panose="020B0604030504040204" pitchFamily="34" charset="0"/>
              <a:ea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60422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4C541A-EA14-4387-313B-6454EFC29C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10">
            <a:extLst>
              <a:ext uri="{FF2B5EF4-FFF2-40B4-BE49-F238E27FC236}">
                <a16:creationId xmlns:a16="http://schemas.microsoft.com/office/drawing/2014/main" id="{770B9A62-9F6D-BD6E-CE40-5BC1BFC32823}"/>
              </a:ext>
            </a:extLst>
          </p:cNvPr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2180493"/>
          </a:xfrm>
          <a:prstGeom prst="rect">
            <a:avLst/>
          </a:prstGeom>
        </p:spPr>
      </p:pic>
      <p:pic>
        <p:nvPicPr>
          <p:cNvPr id="7" name="Image 32">
            <a:extLst>
              <a:ext uri="{FF2B5EF4-FFF2-40B4-BE49-F238E27FC236}">
                <a16:creationId xmlns:a16="http://schemas.microsoft.com/office/drawing/2014/main" id="{C93CA109-0F24-A4E9-F62F-084FDD85FB9D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5283200"/>
            <a:ext cx="12192000" cy="1574800"/>
          </a:xfrm>
          <a:prstGeom prst="rect">
            <a:avLst/>
          </a:prstGeom>
        </p:spPr>
      </p:pic>
      <p:sp>
        <p:nvSpPr>
          <p:cNvPr id="2" name="Textbox 7">
            <a:extLst>
              <a:ext uri="{FF2B5EF4-FFF2-40B4-BE49-F238E27FC236}">
                <a16:creationId xmlns:a16="http://schemas.microsoft.com/office/drawing/2014/main" id="{5729FB47-C6EB-0430-C57C-D19CE1EFEAA9}"/>
              </a:ext>
            </a:extLst>
          </p:cNvPr>
          <p:cNvSpPr txBox="1"/>
          <p:nvPr/>
        </p:nvSpPr>
        <p:spPr>
          <a:xfrm>
            <a:off x="3157318" y="1668585"/>
            <a:ext cx="6637020" cy="452120"/>
          </a:xfrm>
          <a:prstGeom prst="rect">
            <a:avLst/>
          </a:prstGeom>
          <a:solidFill>
            <a:srgbClr val="8DAC1F"/>
          </a:solidFill>
        </p:spPr>
        <p:txBody>
          <a:bodyPr wrap="square" lIns="0" tIns="0" rIns="0" bIns="0" rtlCol="0">
            <a:noAutofit/>
          </a:bodyPr>
          <a:lstStyle/>
          <a:p>
            <a:pPr marL="69215" marR="69215" algn="ctr">
              <a:spcBef>
                <a:spcPts val="505"/>
              </a:spcBef>
              <a:spcAft>
                <a:spcPts val="0"/>
              </a:spcAft>
            </a:pPr>
            <a:r>
              <a:rPr lang="es-ES" sz="1850" b="1" spc="-10">
                <a:solidFill>
                  <a:srgbClr val="FFFFFF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RESULTADOS</a:t>
            </a:r>
            <a:endParaRPr lang="es-CO" sz="1100">
              <a:effectLst/>
              <a:latin typeface="Tahoma" panose="020B0604030504040204" pitchFamily="34" charset="0"/>
              <a:ea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97770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90C560-D0E1-56E4-8471-7CAAF8FA26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10">
            <a:extLst>
              <a:ext uri="{FF2B5EF4-FFF2-40B4-BE49-F238E27FC236}">
                <a16:creationId xmlns:a16="http://schemas.microsoft.com/office/drawing/2014/main" id="{7396E74D-4646-6C20-90C3-53E3E1F096C0}"/>
              </a:ext>
            </a:extLst>
          </p:cNvPr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2180493"/>
          </a:xfrm>
          <a:prstGeom prst="rect">
            <a:avLst/>
          </a:prstGeom>
        </p:spPr>
      </p:pic>
      <p:pic>
        <p:nvPicPr>
          <p:cNvPr id="7" name="Image 32">
            <a:extLst>
              <a:ext uri="{FF2B5EF4-FFF2-40B4-BE49-F238E27FC236}">
                <a16:creationId xmlns:a16="http://schemas.microsoft.com/office/drawing/2014/main" id="{2370A9B2-676E-0406-A6E9-8752152FD638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5283200"/>
            <a:ext cx="12192000" cy="1574800"/>
          </a:xfrm>
          <a:prstGeom prst="rect">
            <a:avLst/>
          </a:prstGeom>
        </p:spPr>
      </p:pic>
      <p:sp>
        <p:nvSpPr>
          <p:cNvPr id="3" name="Textbox 14">
            <a:extLst>
              <a:ext uri="{FF2B5EF4-FFF2-40B4-BE49-F238E27FC236}">
                <a16:creationId xmlns:a16="http://schemas.microsoft.com/office/drawing/2014/main" id="{BDCDE675-9CA4-5226-9354-F612F17D295A}"/>
              </a:ext>
            </a:extLst>
          </p:cNvPr>
          <p:cNvSpPr txBox="1"/>
          <p:nvPr/>
        </p:nvSpPr>
        <p:spPr>
          <a:xfrm>
            <a:off x="3030708" y="1728373"/>
            <a:ext cx="6637020" cy="452120"/>
          </a:xfrm>
          <a:prstGeom prst="rect">
            <a:avLst/>
          </a:prstGeom>
          <a:solidFill>
            <a:srgbClr val="8DAC1F"/>
          </a:solidFill>
        </p:spPr>
        <p:txBody>
          <a:bodyPr wrap="square" lIns="0" tIns="0" rIns="0" bIns="0" rtlCol="0">
            <a:noAutofit/>
          </a:bodyPr>
          <a:lstStyle/>
          <a:p>
            <a:pPr marL="69215" marR="69215" algn="ctr">
              <a:spcBef>
                <a:spcPts val="505"/>
              </a:spcBef>
              <a:spcAft>
                <a:spcPts val="0"/>
              </a:spcAft>
            </a:pPr>
            <a:r>
              <a:rPr lang="es-ES" sz="1850" b="1" spc="-10" dirty="0">
                <a:solidFill>
                  <a:srgbClr val="FFFFFF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CONCLUSIONES</a:t>
            </a:r>
            <a:endParaRPr lang="es-CO" sz="1100" dirty="0">
              <a:effectLst/>
              <a:latin typeface="Tahoma" panose="020B0604030504040204" pitchFamily="34" charset="0"/>
              <a:ea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84518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1CA568-7118-50E8-3DCA-8EE55E791F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10">
            <a:extLst>
              <a:ext uri="{FF2B5EF4-FFF2-40B4-BE49-F238E27FC236}">
                <a16:creationId xmlns:a16="http://schemas.microsoft.com/office/drawing/2014/main" id="{2FF0E31C-A352-B0BF-0590-7E5C2F41BD1E}"/>
              </a:ext>
            </a:extLst>
          </p:cNvPr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2180493"/>
          </a:xfrm>
          <a:prstGeom prst="rect">
            <a:avLst/>
          </a:prstGeom>
        </p:spPr>
      </p:pic>
      <p:pic>
        <p:nvPicPr>
          <p:cNvPr id="7" name="Image 32">
            <a:extLst>
              <a:ext uri="{FF2B5EF4-FFF2-40B4-BE49-F238E27FC236}">
                <a16:creationId xmlns:a16="http://schemas.microsoft.com/office/drawing/2014/main" id="{1A915A1A-EF71-1D32-73B2-FA1745A3735D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5283200"/>
            <a:ext cx="12192000" cy="1574800"/>
          </a:xfrm>
          <a:prstGeom prst="rect">
            <a:avLst/>
          </a:prstGeom>
        </p:spPr>
      </p:pic>
      <p:sp>
        <p:nvSpPr>
          <p:cNvPr id="4" name="Textbox 22">
            <a:extLst>
              <a:ext uri="{FF2B5EF4-FFF2-40B4-BE49-F238E27FC236}">
                <a16:creationId xmlns:a16="http://schemas.microsoft.com/office/drawing/2014/main" id="{1A9F02A5-DF19-1DF1-6B6E-7A35C0A3251B}"/>
              </a:ext>
            </a:extLst>
          </p:cNvPr>
          <p:cNvSpPr txBox="1"/>
          <p:nvPr/>
        </p:nvSpPr>
        <p:spPr>
          <a:xfrm>
            <a:off x="3185453" y="1585155"/>
            <a:ext cx="6637020" cy="452120"/>
          </a:xfrm>
          <a:prstGeom prst="rect">
            <a:avLst/>
          </a:prstGeom>
          <a:solidFill>
            <a:srgbClr val="8DAC1F"/>
          </a:solidFill>
        </p:spPr>
        <p:txBody>
          <a:bodyPr wrap="square" lIns="0" tIns="0" rIns="0" bIns="0" rtlCol="0">
            <a:noAutofit/>
          </a:bodyPr>
          <a:lstStyle/>
          <a:p>
            <a:pPr marL="69215" marR="69215" algn="ctr">
              <a:spcBef>
                <a:spcPts val="505"/>
              </a:spcBef>
              <a:spcAft>
                <a:spcPts val="0"/>
              </a:spcAft>
            </a:pPr>
            <a:r>
              <a:rPr lang="es-ES" sz="1850" b="1" spc="-10">
                <a:solidFill>
                  <a:srgbClr val="FFFFFF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REFERENCIAS</a:t>
            </a:r>
            <a:endParaRPr lang="es-CO" sz="1100">
              <a:effectLst/>
              <a:latin typeface="Tahoma" panose="020B0604030504040204" pitchFamily="34" charset="0"/>
              <a:ea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72750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1B9727-E8C0-D901-3DE7-04DC0628C9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10">
            <a:extLst>
              <a:ext uri="{FF2B5EF4-FFF2-40B4-BE49-F238E27FC236}">
                <a16:creationId xmlns:a16="http://schemas.microsoft.com/office/drawing/2014/main" id="{28FCF8C3-5996-E4AE-D7AE-FD55BC0379B0}"/>
              </a:ext>
            </a:extLst>
          </p:cNvPr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2180493"/>
          </a:xfrm>
          <a:prstGeom prst="rect">
            <a:avLst/>
          </a:prstGeom>
        </p:spPr>
      </p:pic>
      <p:pic>
        <p:nvPicPr>
          <p:cNvPr id="7" name="Image 32">
            <a:extLst>
              <a:ext uri="{FF2B5EF4-FFF2-40B4-BE49-F238E27FC236}">
                <a16:creationId xmlns:a16="http://schemas.microsoft.com/office/drawing/2014/main" id="{1547BBA6-A0D5-1185-6FEC-EEC2C1AD9F5E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5283200"/>
            <a:ext cx="12192000" cy="157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770376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90</Words>
  <Application>Microsoft Office PowerPoint</Application>
  <PresentationFormat>Panorámica</PresentationFormat>
  <Paragraphs>18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Tahoma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Carla Ivonne Daza Ladino</dc:creator>
  <cp:lastModifiedBy>Carla Ivonne Daza Ladino</cp:lastModifiedBy>
  <cp:revision>2</cp:revision>
  <dcterms:created xsi:type="dcterms:W3CDTF">2025-09-01T17:12:25Z</dcterms:created>
  <dcterms:modified xsi:type="dcterms:W3CDTF">2025-09-01T17:19:48Z</dcterms:modified>
</cp:coreProperties>
</file>