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58B25-3390-43EB-A712-A913BEA73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1F5C60-FBC2-4896-8356-AB97B330A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9A7275-8969-4D7D-8DE3-21183611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4B70B3-E37D-4691-B253-4EFCDC0B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C6018F-AC47-4434-B58B-EE02F0AA2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904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5D7352-BBD6-4B90-B5E3-29F2EFA8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6CE4BB-9188-4773-B0C2-851D9A687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E6173E-F9BB-499D-A1FE-5CAE3788E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9A034B-C6F3-419A-B096-C3DB4B84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282F68-7F13-4D45-99A2-F5FBB58F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264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F03023-E169-4363-858E-08B9F68B4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CEB515-C995-4588-8A13-20CF1A17F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00BAAE-6C03-4AD6-9949-1F83F160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92ADE9-7C40-4108-95C2-D9560477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2C48B9-E3F8-492C-B91B-149C5E55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788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50C63-611B-4A76-A628-D9B9F7CF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081F12-7999-46C5-BA85-3A5E116EB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75F7A7-E8EA-41A7-AF09-8F86AEAF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76EF8D-2882-44F0-8B5A-A9F857267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796FD-09B8-479B-BD59-5AF0E3F3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629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7007B-F7E9-4A95-AACE-599418953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B41A04-38CA-46C0-8B65-F6F2301C0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88A1FF-2708-452D-BB92-9C65AE8A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47B134-45D4-4BDF-8DB9-CF518561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516954-6E3B-4BAD-B2D8-44EBC13B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371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8A4A7-3683-4DDD-A200-F4E9B7BA9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4AE581-C336-4DD5-A2BA-BA5AF2A84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25233D-3028-47EE-8B38-832FE24B7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58C0BC-A817-4D5D-AB82-3C93D8B1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D0BB73-4ED2-488F-AD32-C8CB225E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EF2219-0A68-4E36-ACDB-80B40531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499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AC9EE-483A-4937-9B21-D4231D67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D6E5F7-3685-4181-917C-0B3D95156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0288BB-6EA1-4EBD-83A0-FE6F28429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983289-5272-413F-8E80-5F460ED541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8B7BA5-77D4-450B-9CB7-40CCFEC68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0A4182-8309-40D3-820E-6D9BFEF1C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8FFADE5-AD90-4730-B276-966248FD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851F7E-C31D-489D-9134-BDE993ED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660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BBD8D-444C-4859-A093-9E05EF3C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2D0714-133E-42E0-B1D9-5E1DEE9D6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8F9F324-4819-4FE2-856A-2477F19D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2ABFF2-0DE6-40E8-9AFB-A8FCB7F37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311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2961639-96E5-4CDB-ADAE-55E2B18FA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01135A-2513-4B06-B684-62E499BD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22A93F-27DD-465E-8075-8883430A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805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3E86B-B867-47C3-A755-2C6754350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83E77-AF9A-45AC-8161-430F1B07F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22DEC0-75A5-4D1F-811C-D6FAFAB94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5C2A27-AF41-443A-9BD1-E1231BFC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134739-FA5B-4703-B7FA-CE02495A5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E83E97-98DF-4B3B-B853-4450162B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699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E6C54-E4F7-4338-AE0D-49C6B3DF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DD2A8F8-A8F9-4145-8240-FAB4CE949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95A449-F62A-44D8-B515-88D6FF374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F996BE-E92B-4A9E-8667-E2B316D9F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8455CE-5637-4FF7-AFA7-CBD0546F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832DB-40D7-4412-A662-E9F4DBFF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338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05D6B1-2DE2-4C39-9B3A-E5FFC8B02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426C3A-851F-440A-B3B0-BD933F0B6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462A0-CC49-4219-AAF7-EBDD7181E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AD434-B13D-420E-8F96-1628A05461B6}" type="datetimeFigureOut">
              <a:rPr lang="es-CO" smtClean="0"/>
              <a:t>10/02/2026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2F94CB-FC9F-4DAD-A6A8-F46B0C416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262FDA-5EE4-47DA-9459-42A583D06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0C0C2-4863-4D89-BC59-D9474AA4E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42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scuelasecretarias.mineducacion.gov.co/alianza-familia-escuela" TargetMode="External"/><Relationship Id="rId2" Type="http://schemas.openxmlformats.org/officeDocument/2006/relationships/hyperlink" Target="https://www.colombiaaprende.edu.co/sites/default/files/files_public/2022-02/Orientaciones-tecnicas-alianza-familia-escuela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mineducacion.gov.co/portal/Educacion-inicial/Orientaciones-pedagogicas-para-la-educacion-de-grupos-etnicos/379705:Orientaciones-pedagogicas-para-la-educacion-inicial-de-grupos-etnicos" TargetMode="External"/><Relationship Id="rId4" Type="http://schemas.openxmlformats.org/officeDocument/2006/relationships/hyperlink" Target="https://www.colombiaaprende.edu.co/recurso-coleccion/materiales-de-consulta-sobre-familias-en-la-convivencia-escol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3995B8A-5CD7-49A8-99A6-24394079092E}"/>
              </a:ext>
            </a:extLst>
          </p:cNvPr>
          <p:cNvSpPr txBox="1"/>
          <p:nvPr/>
        </p:nvSpPr>
        <p:spPr>
          <a:xfrm>
            <a:off x="414339" y="1010316"/>
            <a:ext cx="11344274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600" b="1" i="0" u="none" strike="noStrike" baseline="0" dirty="0">
                <a:solidFill>
                  <a:srgbClr val="000000"/>
                </a:solidFill>
                <a:latin typeface="Aptos"/>
              </a:rPr>
              <a:t>KIT DE HERRAMIENTAS “PISTAS PARA LA ACCIÓN” EN LA ESCUELA SOMOS FAMILIA Y COMUNIDAD</a:t>
            </a:r>
            <a:r>
              <a:rPr lang="es-ES" sz="1400" b="1" i="0" u="none" strike="noStrike" baseline="0" dirty="0">
                <a:solidFill>
                  <a:srgbClr val="000000"/>
                </a:solidFill>
                <a:latin typeface="Aptos"/>
              </a:rPr>
              <a:t>. </a:t>
            </a:r>
          </a:p>
          <a:p>
            <a:pPr algn="ctr"/>
            <a:endParaRPr lang="es-CO" sz="1400" dirty="0"/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</a:rPr>
              <a:t>Orientaciones técnicas de la alianza familia escuela por el desarrollo integral de niñas, niños y adolescentes. </a:t>
            </a:r>
            <a:endParaRPr lang="es-ES" sz="1600" b="0" i="0" u="none" strike="noStrike" baseline="0" dirty="0">
              <a:solidFill>
                <a:srgbClr val="000000"/>
              </a:solidFill>
              <a:latin typeface="Fredoka One"/>
            </a:endParaRPr>
          </a:p>
          <a:p>
            <a:endParaRPr lang="es-CO" sz="1600" b="0" i="0" u="none" strike="noStrike" baseline="0" dirty="0">
              <a:solidFill>
                <a:srgbClr val="467885"/>
              </a:solidFill>
              <a:latin typeface="Aptos"/>
            </a:endParaRPr>
          </a:p>
          <a:p>
            <a:r>
              <a:rPr lang="es-CO" sz="1600" b="0" i="0" u="none" strike="noStrike" baseline="0" dirty="0">
                <a:solidFill>
                  <a:srgbClr val="467885"/>
                </a:solidFill>
                <a:latin typeface="Aptos"/>
                <a:hlinkClick r:id="rId2"/>
              </a:rPr>
              <a:t>https://www.colombiaaprende.edu.co/sites/default/files/files_public/2022-02/Orientaciones-tecnicas-alianza-familia-escuela.pdf</a:t>
            </a:r>
            <a:endParaRPr lang="es-CO" sz="1600" dirty="0">
              <a:solidFill>
                <a:srgbClr val="467885"/>
              </a:solidFill>
              <a:latin typeface="Aptos"/>
            </a:endParaRPr>
          </a:p>
          <a:p>
            <a:endParaRPr lang="es-CO" sz="1600" b="0" i="0" u="none" strike="noStrike" baseline="0" dirty="0">
              <a:solidFill>
                <a:srgbClr val="467885"/>
              </a:solidFill>
              <a:latin typeface="Aptos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</a:rPr>
              <a:t>Curso de autoformación, actualmente en el Portal Colombia Aprende, </a:t>
            </a:r>
          </a:p>
          <a:p>
            <a:endParaRPr lang="es-CO" sz="1600" b="0" i="0" u="none" strike="noStrike" baseline="0" dirty="0">
              <a:solidFill>
                <a:srgbClr val="000000"/>
              </a:solidFill>
              <a:latin typeface="Aptos"/>
            </a:endParaRPr>
          </a:p>
          <a:p>
            <a:r>
              <a:rPr lang="es-CO" sz="1600" b="0" i="0" u="none" strike="noStrike" baseline="0" dirty="0">
                <a:solidFill>
                  <a:srgbClr val="467885"/>
                </a:solidFill>
                <a:latin typeface="Aptos"/>
              </a:rPr>
              <a:t>https://campus.colombiaaprende.edu.co/course/view.php?id=307 </a:t>
            </a: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</a:rPr>
              <a:t>Colección familias que acompañan la experiencia educativa de niñas, niños y adolescentes, con 23 fascículos en temas de su interés. </a:t>
            </a:r>
          </a:p>
          <a:p>
            <a:endParaRPr lang="es-CO" sz="1600" b="0" i="0" u="none" strike="noStrike" baseline="0" dirty="0">
              <a:solidFill>
                <a:srgbClr val="000000"/>
              </a:solidFill>
              <a:latin typeface="Aptos"/>
            </a:endParaRPr>
          </a:p>
          <a:p>
            <a:r>
              <a:rPr lang="es-CO" sz="1600" b="0" i="0" u="none" strike="noStrike" baseline="0" dirty="0">
                <a:solidFill>
                  <a:srgbClr val="467885"/>
                </a:solidFill>
                <a:latin typeface="Aptos"/>
                <a:hlinkClick r:id="rId3"/>
              </a:rPr>
              <a:t>https://escuelasecretarias.mineducacion.gov.co/alianza-familia-escuela</a:t>
            </a:r>
            <a:endParaRPr lang="es-CO" sz="1600" b="0" i="0" u="none" strike="noStrike" baseline="0" dirty="0">
              <a:solidFill>
                <a:srgbClr val="467885"/>
              </a:solidFill>
              <a:latin typeface="Aptos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</a:rPr>
              <a:t>Caja de herramientas Amar y Proteger: Superpoderes Familiares. MEN, 2021 </a:t>
            </a:r>
          </a:p>
          <a:p>
            <a:r>
              <a:rPr lang="es-CO" sz="1600" b="0" i="0" u="none" strike="noStrike" baseline="0" dirty="0">
                <a:solidFill>
                  <a:srgbClr val="467885"/>
                </a:solidFill>
                <a:latin typeface="Aptos"/>
              </a:rPr>
              <a:t> </a:t>
            </a:r>
          </a:p>
          <a:p>
            <a:r>
              <a:rPr lang="es-CO" sz="1600" b="0" i="0" u="none" strike="noStrike" baseline="0" dirty="0">
                <a:solidFill>
                  <a:srgbClr val="467885"/>
                </a:solidFill>
                <a:latin typeface="Aptos"/>
                <a:hlinkClick r:id="rId4"/>
              </a:rPr>
              <a:t>https://www.colombiaaprende.edu.co/recurso-coleccion/materiales-de-consulta-sobre-familias-en-la-convivencia-escolar</a:t>
            </a:r>
            <a:endParaRPr lang="es-CO" sz="1600" b="0" i="0" u="none" strike="noStrike" baseline="0" dirty="0">
              <a:solidFill>
                <a:srgbClr val="467885"/>
              </a:solidFill>
              <a:latin typeface="Aptos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</a:rPr>
              <a:t>Familias y comunidades. Es un módulo de la colección del modelo de Acompañamiento Pedagógico Situado -MAS- que aporta elementos para comunidades étnicas </a:t>
            </a: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ptos"/>
                <a:hlinkClick r:id="rId5"/>
              </a:rPr>
              <a:t>https://www.mineducacion.gov.co/portal/Educacion-inicial/Orientaciones-pedagogicas-para-la-educacion-de-grupos-etnicos/379705:Orientaciones-pedagogicas-para-la-educacion-inicial-de-grupos-etnicos</a:t>
            </a:r>
            <a:endParaRPr lang="es-ES" sz="1600" b="0" i="0" u="none" strike="noStrike" baseline="0" dirty="0">
              <a:solidFill>
                <a:srgbClr val="000000"/>
              </a:solidFill>
              <a:latin typeface="Aptos"/>
            </a:endParaRPr>
          </a:p>
          <a:p>
            <a:endParaRPr lang="es-ES" sz="1600" b="0" i="0" u="none" strike="noStrike" baseline="0" dirty="0">
              <a:solidFill>
                <a:srgbClr val="000000"/>
              </a:solidFill>
              <a:latin typeface="Aptos"/>
            </a:endParaRPr>
          </a:p>
          <a:p>
            <a:endParaRPr lang="es-ES" sz="1600" b="0" i="0" u="none" strike="noStrike" baseline="0" dirty="0">
              <a:solidFill>
                <a:srgbClr val="467885"/>
              </a:solidFill>
              <a:latin typeface="Aptos"/>
            </a:endParaRPr>
          </a:p>
          <a:p>
            <a:endParaRPr lang="es-CO" sz="1400" b="0" i="0" u="none" strike="noStrike" baseline="0" dirty="0">
              <a:solidFill>
                <a:srgbClr val="467885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679662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194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Fredoka One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YENNY ASTRID BORDA SOLER</dc:creator>
  <cp:lastModifiedBy>YENNY ASTRID BORDA SOLER</cp:lastModifiedBy>
  <cp:revision>2</cp:revision>
  <dcterms:created xsi:type="dcterms:W3CDTF">2026-02-10T19:38:57Z</dcterms:created>
  <dcterms:modified xsi:type="dcterms:W3CDTF">2026-02-10T19:51:16Z</dcterms:modified>
</cp:coreProperties>
</file>