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75" r:id="rId4"/>
    <p:sldId id="274" r:id="rId5"/>
    <p:sldId id="273" r:id="rId6"/>
    <p:sldId id="271" r:id="rId7"/>
    <p:sldId id="276" r:id="rId8"/>
    <p:sldId id="270" r:id="rId9"/>
    <p:sldId id="269" r:id="rId10"/>
    <p:sldId id="268" r:id="rId11"/>
    <p:sldId id="280" r:id="rId12"/>
    <p:sldId id="279" r:id="rId13"/>
    <p:sldId id="278" r:id="rId14"/>
    <p:sldId id="283" r:id="rId15"/>
    <p:sldId id="282" r:id="rId16"/>
    <p:sldId id="281" r:id="rId17"/>
    <p:sldId id="285" r:id="rId18"/>
    <p:sldId id="284" r:id="rId19"/>
    <p:sldId id="286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8C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4676"/>
  </p:normalViewPr>
  <p:slideViewPr>
    <p:cSldViewPr snapToGrid="0">
      <p:cViewPr varScale="1">
        <p:scale>
          <a:sx n="107" d="100"/>
          <a:sy n="107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09389-4D97-0C43-90F8-AC9A35CBC15B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7EE2-7C36-064E-A4AF-F4E14EF58D6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6114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69362E5-D7AB-EBCC-E098-2F64BA95FB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33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12AD77-A7A7-FF4D-10AD-1A6928CF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E1063C-C2EA-58FC-0E25-5862846951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788897-C0FD-F8C0-1910-33DC46F8C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87C74-1009-8B4C-F3E7-330C1A6EC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27D307-D543-18CA-F899-2CE9324D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934CCB-FD1B-1515-A56A-038195AA7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5574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68CCE7-07D1-3050-FB85-A5BDC60C6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0EEDB3-3F38-8C49-372A-2E2C06D43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A76772-5184-1374-0C40-4AC46C507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613C4B-E537-86FA-F2DA-73C7A4C4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975760-70C3-788E-B41F-056F104E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2833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72A45E8-16F8-3C3C-0739-58CB273E9D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C8F72C-EA65-21AC-AA88-8F390DF97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283118-CF4A-62FA-F4E1-58257414D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CBCA6B-0AAF-6DCC-0767-CB4ACD00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23F5FD-F87D-ADB1-0622-B6C75AC95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9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5F1CEF1-AF71-162B-6845-94F7FFA76D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56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52D924-371D-1B55-9B21-651ED4D8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8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452D924-371D-1B55-9B21-651ED4D871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2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EA7E3-3D91-B285-1A05-B686D5610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28F161-112D-1E60-06C4-16E921676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781E63-18A9-9405-0A86-D01A1BFEB3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F171B4-EB6D-CDCC-424B-70369F423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9F78EA-FEA2-CA42-AD8D-DC570A9D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0EF345-E35E-AE76-26F5-151A9C3EB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2789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CF5428-EEA4-0E59-9E9C-7C1742E52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4A4555-01FA-CED1-75D1-384DB925E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306C0B-50A2-83E8-519E-DE189C7EF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D323E33-17F2-0EC9-9596-1163C2DDE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1B6244-0CF9-E80B-2C2F-640968CE5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0B5C557-8048-6688-A4C7-DB41667C0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C8AB42-E911-F053-4643-AC60CB6D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07441D3-02DC-6B28-CECB-1CC7942D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895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5A332-7482-10C2-6E02-57498332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6CB21B0-F001-0166-FB4B-2A94F194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CE76ADF-D247-4EF6-DCA1-A9F25679D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018C08E-3CA4-EF33-0AE4-EF07330EF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15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649730-9A2C-D655-E3AE-C22C350EC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8D6743F-FF63-3B31-B1A1-2FA9CB1D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0DC43C-FE84-B1D6-1BF6-9349515C4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233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1DEBC3-6F89-C9E1-757E-0ED3A82D4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DA7A3-7D0B-604A-FD8D-BEDFABC2A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E13C372-E11F-96F6-63F7-A636C13030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018999C-D06D-9EF6-0A8A-66C04F2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18B367-9F25-D226-726F-CEAF5D792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92E5B8-B5DF-7364-8742-AFBDE618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544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508279-64DD-0CF8-6BFA-08490E954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903B14-98B9-044D-308F-89B66DD70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1C27BC-C3E9-7938-931D-2A76BD29DB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0993C-F8C4-CF4F-9D3D-7D69F46CFD96}" type="datetimeFigureOut">
              <a:rPr lang="es-CO" smtClean="0"/>
              <a:t>13/01/2026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501A3F-43EB-C776-8E60-E6A91D6DD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13C00-4B33-668B-5F4A-36643198A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575FF-6245-9843-A9A9-948D731CE31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383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67CE7256-77B8-F28E-CB74-057AF0EDD508}"/>
              </a:ext>
            </a:extLst>
          </p:cNvPr>
          <p:cNvSpPr txBox="1"/>
          <p:nvPr/>
        </p:nvSpPr>
        <p:spPr>
          <a:xfrm>
            <a:off x="1748226" y="2551837"/>
            <a:ext cx="93026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 </a:t>
            </a:r>
            <a:r>
              <a:rPr lang="es-CO"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CAJA DE </a:t>
            </a:r>
            <a:endParaRPr lang="es-CO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HERRAMIENTAS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8ACCDB8E-B556-05AC-7CEF-EC911F210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976" y="6487062"/>
            <a:ext cx="1911858" cy="23962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347F6F3-721B-7280-B4BF-61B632DDF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095" y="150829"/>
            <a:ext cx="7239785" cy="136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40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6B1B997-83E5-4468-ABB0-189AEE5C6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206" y="1704734"/>
            <a:ext cx="8131125" cy="476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636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BFDC8A-B7E8-439C-90BB-D887F1063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1539010"/>
            <a:ext cx="10677378" cy="53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8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A8AAC4-9BE3-4BA1-87FD-3003A0592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4" y="1539010"/>
            <a:ext cx="11141612" cy="531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60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0DEA24-7A62-4888-B6E3-BA8AB7F60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73" y="1343465"/>
            <a:ext cx="11127544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A4E1FE2-C6CC-4578-8C5D-AB40E06BB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22" y="1539011"/>
            <a:ext cx="10564837" cy="493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00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D5A2B3F-06B1-4B46-B6B5-AE47411AD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0" y="1539011"/>
            <a:ext cx="9228406" cy="481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4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64BDB35-BF89-4C3B-946B-616D38CBE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8" y="1539011"/>
            <a:ext cx="9875520" cy="51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37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1D0FEAA-E694-49C3-80F5-453DF83B3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11"/>
            <a:ext cx="12192000" cy="470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51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2584667" y="61568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A5D4F4-9AF8-4A14-970C-115077448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9011"/>
            <a:ext cx="12192000" cy="48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6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428309" y="915338"/>
            <a:ext cx="5643154" cy="4817919"/>
          </a:xfrm>
        </p:spPr>
        <p:txBody>
          <a:bodyPr/>
          <a:lstStyle/>
          <a:p>
            <a:r>
              <a:rPr lang="es-AR" dirty="0">
                <a:solidFill>
                  <a:srgbClr val="FF0066"/>
                </a:solidFill>
                <a:latin typeface="Algerian" pitchFamily="82" charset="0"/>
              </a:rPr>
              <a:t>MUCHAS GRACIAS</a:t>
            </a:r>
            <a:r>
              <a:rPr lang="es-AR" dirty="0">
                <a:latin typeface="Algerian" pitchFamily="82" charset="0"/>
              </a:rPr>
              <a:t> </a:t>
            </a:r>
            <a:br>
              <a:rPr lang="es-AR" dirty="0">
                <a:latin typeface="Algerian" pitchFamily="82" charset="0"/>
              </a:rPr>
            </a:br>
            <a:endParaRPr lang="es-MX" dirty="0"/>
          </a:p>
        </p:txBody>
      </p:sp>
      <p:pic>
        <p:nvPicPr>
          <p:cNvPr id="3" name="Marcador de contenido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96409"/>
            <a:ext cx="3021013" cy="38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70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14661" y="292124"/>
            <a:ext cx="66484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5400" dirty="0"/>
              <a:t>Ir caja de herramientas</a:t>
            </a:r>
          </a:p>
          <a:p>
            <a:pPr algn="ctr"/>
            <a:r>
              <a:rPr lang="es-CO" sz="5400" dirty="0"/>
              <a:t> Saber 11°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0429630-86F8-45DC-84A9-93B5F508B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85" y="2557341"/>
            <a:ext cx="7863840" cy="350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0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14661" y="292124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6613589-9F9C-4368-BDAC-98C67A60F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1477108"/>
            <a:ext cx="9003324" cy="486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47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14661" y="292124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1A12D6-28F7-47C5-BCB4-606FCEAF2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62" y="1448971"/>
            <a:ext cx="10508566" cy="500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8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14661" y="292124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18EA7A-C59A-4954-9349-B2AE30F63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54" y="1215454"/>
            <a:ext cx="10733651" cy="5350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0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513135" y="207718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7432E40-19C4-46B2-9D53-D48BF07E4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0497" y="1131048"/>
            <a:ext cx="9481625" cy="534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166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513135" y="207718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EC04A27-710C-476C-AE6A-599568654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6" y="1253155"/>
            <a:ext cx="10677379" cy="517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89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28729" y="249921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70171B1-F7EF-40D6-B92E-2ACD6D3B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441"/>
            <a:ext cx="12192000" cy="51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6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6A10761D-6F53-136B-D66C-C2A780AA6077}"/>
              </a:ext>
            </a:extLst>
          </p:cNvPr>
          <p:cNvSpPr txBox="1"/>
          <p:nvPr/>
        </p:nvSpPr>
        <p:spPr>
          <a:xfrm>
            <a:off x="3414661" y="221785"/>
            <a:ext cx="6155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5400" dirty="0"/>
              <a:t>Caja de herramientas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4F0300-F867-4CB1-941D-22F19C42C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82" y="1145115"/>
            <a:ext cx="10480430" cy="54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6944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63</Words>
  <Application>Microsoft Office PowerPoint</Application>
  <PresentationFormat>Panorámica</PresentationFormat>
  <Paragraphs>21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MUCHAS GRACIAS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Jairo Serrano</cp:lastModifiedBy>
  <cp:revision>18</cp:revision>
  <dcterms:created xsi:type="dcterms:W3CDTF">2024-07-03T14:39:53Z</dcterms:created>
  <dcterms:modified xsi:type="dcterms:W3CDTF">2026-01-13T16:17:53Z</dcterms:modified>
</cp:coreProperties>
</file>