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401" r:id="rId2"/>
    <p:sldId id="272" r:id="rId3"/>
    <p:sldId id="274" r:id="rId4"/>
    <p:sldId id="276" r:id="rId5"/>
    <p:sldId id="278" r:id="rId6"/>
    <p:sldId id="280" r:id="rId7"/>
    <p:sldId id="279" r:id="rId8"/>
    <p:sldId id="284" r:id="rId9"/>
    <p:sldId id="287" r:id="rId10"/>
    <p:sldId id="289" r:id="rId11"/>
    <p:sldId id="290" r:id="rId12"/>
    <p:sldId id="398" r:id="rId13"/>
    <p:sldId id="400" r:id="rId14"/>
    <p:sldId id="291" r:id="rId15"/>
    <p:sldId id="273" r:id="rId16"/>
  </p:sldIdLst>
  <p:sldSz cx="11879263" cy="6840538"/>
  <p:notesSz cx="6858000" cy="9144000"/>
  <p:defaultTextStyle>
    <a:defPPr lvl="0">
      <a:defRPr lang="en-US"/>
    </a:defPPr>
    <a:lvl1pPr marL="0" lvl="0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1pPr>
    <a:lvl2pPr marL="449245" lvl="1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2pPr>
    <a:lvl3pPr marL="898489" lvl="2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3pPr>
    <a:lvl4pPr marL="1347734" lvl="3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4pPr>
    <a:lvl5pPr marL="1796979" lvl="4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5pPr>
    <a:lvl6pPr marL="2246224" lvl="5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6pPr>
    <a:lvl7pPr marL="2695468" lvl="6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7pPr>
    <a:lvl8pPr marL="3144713" lvl="7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8pPr>
    <a:lvl9pPr marL="3593958" lvl="8" algn="l" defTabSz="898489" rtl="0" eaLnBrk="1" latinLnBrk="0" hangingPunct="1">
      <a:defRPr sz="17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22" y="108"/>
      </p:cViewPr>
      <p:guideLst>
        <p:guide orient="horz" pos="2154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69FD5-0539-40EF-8BCF-C6109ECFC793}" type="datetimeFigureOut">
              <a:rPr lang="es-CO" smtClean="0"/>
              <a:pPr/>
              <a:t>6/02/2026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3E164-D086-4E12-84E5-CFB158CB7FF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4908" y="1119505"/>
            <a:ext cx="8909447" cy="2381521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4908" y="3592866"/>
            <a:ext cx="8909447" cy="1651546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5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501098" y="364195"/>
            <a:ext cx="2561466" cy="57970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16700" y="364195"/>
            <a:ext cx="7535907" cy="579704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9362E5-D7AB-EBCC-E098-2F64BA95F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879263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3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21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512" y="1705385"/>
            <a:ext cx="10245864" cy="2845473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0512" y="4577778"/>
            <a:ext cx="10245864" cy="149636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5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16699" y="1820976"/>
            <a:ext cx="5048687" cy="43402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13877" y="1820976"/>
            <a:ext cx="5048687" cy="434025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1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247" y="364196"/>
            <a:ext cx="10245864" cy="1322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8247" y="1676882"/>
            <a:ext cx="5025485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18247" y="2498697"/>
            <a:ext cx="5025485" cy="36752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013877" y="1676882"/>
            <a:ext cx="5050234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13877" y="2498697"/>
            <a:ext cx="5050234" cy="367520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1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50234" y="984911"/>
            <a:ext cx="6013877" cy="4861216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050234" y="984911"/>
            <a:ext cx="6013877" cy="4861216"/>
          </a:xfrm>
        </p:spPr>
        <p:txBody>
          <a:bodyPr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16700" y="1820976"/>
            <a:ext cx="102458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16699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766D-788C-4652-B298-2AE10D1B237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35006" y="6340166"/>
            <a:ext cx="4009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389730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557A-2D0F-428A-AD94-392E3B66EA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CE7256-77B8-F28E-CB74-057AF0EDD508}"/>
              </a:ext>
            </a:extLst>
          </p:cNvPr>
          <p:cNvSpPr txBox="1"/>
          <p:nvPr/>
        </p:nvSpPr>
        <p:spPr>
          <a:xfrm>
            <a:off x="1703382" y="2565606"/>
            <a:ext cx="9064056" cy="3330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26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 DESCARGUE DE RESULTADOS PRUEBAS SABER 11° AÑO 2025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ACCDB8E-B556-05AC-7CEF-EC911F210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36029" y="6399889"/>
            <a:ext cx="1862817" cy="23347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47F6F3-721B-7280-B4BF-61B632DD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80" y="226186"/>
            <a:ext cx="7054077" cy="132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4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rmAutofit/>
          </a:bodyPr>
          <a:lstStyle/>
          <a:p>
            <a:r>
              <a:rPr lang="es-ES" dirty="0"/>
              <a:t>Desviación </a:t>
            </a:r>
            <a:r>
              <a:rPr lang="es-ES" dirty="0" err="1"/>
              <a:t>Standar</a:t>
            </a:r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A75DD8-523B-470D-B041-39086A81B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44" y="1399822"/>
            <a:ext cx="8649325" cy="42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41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rmAutofit/>
          </a:bodyPr>
          <a:lstStyle/>
          <a:p>
            <a:r>
              <a:rPr lang="es-ES" dirty="0"/>
              <a:t>Niveles de Desempeño</a:t>
            </a:r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C274ED-12D3-4538-9829-C523C7C92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10" y="1444978"/>
            <a:ext cx="9084041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90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D117D-20FE-4322-B1DE-D3760AD6A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5797" y="757410"/>
            <a:ext cx="7138557" cy="598394"/>
          </a:xfrm>
        </p:spPr>
        <p:txBody>
          <a:bodyPr>
            <a:normAutofit/>
          </a:bodyPr>
          <a:lstStyle/>
          <a:p>
            <a:pPr algn="ctr"/>
            <a:r>
              <a:rPr lang="es-MX" sz="3507" b="1" dirty="0"/>
              <a:t>Niveles de desempeño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484908" y="2763061"/>
            <a:ext cx="8909447" cy="2439098"/>
          </a:xfrm>
        </p:spPr>
        <p:txBody>
          <a:bodyPr>
            <a:normAutofit/>
          </a:bodyPr>
          <a:lstStyle/>
          <a:p>
            <a:pPr algn="just"/>
            <a:endParaRPr lang="es-CO" sz="6430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783"/>
            <a:ext cx="2943521" cy="279967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054CFB3-0060-49D3-9506-482F39E9B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2" y="1753873"/>
            <a:ext cx="10977318" cy="500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25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2173574"/>
            <a:ext cx="8909447" cy="1693888"/>
          </a:xfrm>
        </p:spPr>
        <p:txBody>
          <a:bodyPr>
            <a:normAutofit/>
          </a:bodyPr>
          <a:lstStyle/>
          <a:p>
            <a:r>
              <a:rPr lang="es-ES" dirty="0"/>
              <a:t>Aprendizajes</a:t>
            </a:r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1202729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rmAutofit/>
          </a:bodyPr>
          <a:lstStyle/>
          <a:p>
            <a:r>
              <a:rPr lang="es-ES" dirty="0"/>
              <a:t>Institución Educativa</a:t>
            </a:r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D54386-ACE6-4A43-BE78-97DD18E38AA5}"/>
              </a:ext>
            </a:extLst>
          </p:cNvPr>
          <p:cNvSpPr txBox="1"/>
          <p:nvPr/>
        </p:nvSpPr>
        <p:spPr>
          <a:xfrm>
            <a:off x="1484907" y="3173131"/>
            <a:ext cx="101324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dirty="0"/>
              <a:t>ELABORACIÓN PLANES DE MEJORAMIENTO </a:t>
            </a:r>
          </a:p>
        </p:txBody>
      </p:sp>
    </p:spTree>
    <p:extLst>
      <p:ext uri="{BB962C8B-B14F-4D97-AF65-F5344CB8AC3E}">
        <p14:creationId xmlns:p14="http://schemas.microsoft.com/office/powerpoint/2010/main" val="147359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169230" y="3237182"/>
            <a:ext cx="4234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600" dirty="0">
                <a:solidFill>
                  <a:srgbClr val="FF0066"/>
                </a:solidFill>
                <a:latin typeface="Algerian" pitchFamily="82" charset="0"/>
              </a:rPr>
              <a:t>MUCHAS GRACIAS</a:t>
            </a:r>
            <a:r>
              <a:rPr lang="es-AR" sz="3600" dirty="0">
                <a:latin typeface="Algerian" pitchFamily="82" charset="0"/>
              </a:rPr>
              <a:t>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45105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rmAutofit/>
          </a:bodyPr>
          <a:lstStyle/>
          <a:p>
            <a:r>
              <a:rPr lang="es-MX" sz="6000" b="1" dirty="0"/>
              <a:t>EXPLORADOR</a:t>
            </a:r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6EF4B7-E769-46FF-A826-A740BCBFB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584" y="1349114"/>
            <a:ext cx="8424472" cy="42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1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rmAutofit fontScale="90000"/>
          </a:bodyPr>
          <a:lstStyle/>
          <a:p>
            <a:r>
              <a:rPr lang="es-MX" sz="4000" b="1" dirty="0"/>
              <a:t>¿Cómo consultar los resultados de pruebas Saber grado once por Institución Educativa?</a:t>
            </a:r>
            <a:endParaRPr lang="es-CO" sz="40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FB2024-0CF8-4CF3-A301-C6BC1773D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47" y="1694329"/>
            <a:ext cx="9728910" cy="471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9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Autofit/>
          </a:bodyPr>
          <a:lstStyle/>
          <a:p>
            <a:r>
              <a:rPr lang="es-MX" sz="3600" b="1" dirty="0"/>
              <a:t>Entrar página ICFES, en la parte superior ,ir evaluaciones.</a:t>
            </a:r>
            <a:endParaRPr lang="es-CO" sz="36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9076FF-E02D-4C39-8AC0-2C9E1FD61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8" y="1541929"/>
            <a:ext cx="10121153" cy="509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7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3"/>
            <a:ext cx="8909447" cy="644432"/>
          </a:xfrm>
        </p:spPr>
        <p:txBody>
          <a:bodyPr>
            <a:noAutofit/>
          </a:bodyPr>
          <a:lstStyle/>
          <a:p>
            <a:r>
              <a:rPr lang="es-MX" sz="3600" b="1" dirty="0"/>
              <a:t>Hacer clic en resultados examen Saber 11°</a:t>
            </a:r>
            <a:endParaRPr lang="es-CO" sz="36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C1B6CC-C11E-478F-9B32-1097E0F89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2" y="1349114"/>
            <a:ext cx="9399273" cy="51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43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154" y="314793"/>
            <a:ext cx="9417202" cy="919426"/>
          </a:xfrm>
        </p:spPr>
        <p:txBody>
          <a:bodyPr>
            <a:noAutofit/>
          </a:bodyPr>
          <a:lstStyle/>
          <a:p>
            <a:r>
              <a:rPr lang="es-MX" sz="3600" b="1" dirty="0"/>
              <a:t>Hacer clic  en Otros resultados examen Saber 11°</a:t>
            </a:r>
            <a:endParaRPr lang="es-CO" sz="36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969764-DA5A-4E0D-8CFA-FC5E62655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" y="1349114"/>
            <a:ext cx="9887112" cy="549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7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rmAutofit fontScale="90000"/>
          </a:bodyPr>
          <a:lstStyle/>
          <a:p>
            <a:r>
              <a:rPr lang="es-MX" sz="4000" b="1" dirty="0"/>
              <a:t>Clic en Reporte de Resultados  Agregados para Establecimiento Educativos</a:t>
            </a:r>
            <a:endParaRPr lang="es-CO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2FE75D-19AC-4767-8E82-C059205E0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C2AC73A-05BE-4650-A474-AF0C5B6DD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38" y="1452282"/>
            <a:ext cx="9609987" cy="53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2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rmAutofit fontScale="90000"/>
          </a:bodyPr>
          <a:lstStyle/>
          <a:p>
            <a:r>
              <a:rPr lang="es-MX" sz="4400" b="1" dirty="0"/>
              <a:t>Consultar los Reportes de Resultados por Establecimiento Educativo</a:t>
            </a:r>
            <a:endParaRPr lang="es-CO" sz="4400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2705D6-F218-407D-8AAD-182A8891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467" y="1568823"/>
            <a:ext cx="9526329" cy="517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8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28ECCF8-902A-41AE-9461-F92647AE6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908" y="314792"/>
            <a:ext cx="8909447" cy="1034323"/>
          </a:xfrm>
        </p:spPr>
        <p:txBody>
          <a:bodyPr>
            <a:normAutofit/>
          </a:bodyPr>
          <a:lstStyle/>
          <a:p>
            <a:r>
              <a:rPr lang="es-ES" dirty="0"/>
              <a:t>Puntaje Global</a:t>
            </a:r>
            <a:endParaRPr lang="es-CO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57D25CD-6C0C-4C49-867A-E9A0DE81D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908" y="1349115"/>
            <a:ext cx="9248049" cy="4257205"/>
          </a:xfrm>
        </p:spPr>
        <p:txBody>
          <a:bodyPr>
            <a:normAutofit/>
          </a:bodyPr>
          <a:lstStyle/>
          <a:p>
            <a:endParaRPr lang="es-ES" sz="3200" dirty="0"/>
          </a:p>
          <a:p>
            <a:endParaRPr lang="es-ES" sz="3200" dirty="0"/>
          </a:p>
          <a:p>
            <a:endParaRPr lang="es-CO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103415-B767-48C7-80C1-BA8EA8758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69" y="1171575"/>
            <a:ext cx="9458793" cy="529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11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C19E6C0-54EB-437D-A30C-1DC8C8644375}" vid="{BE2E251D-D494-4382-BD92-A3662A2EA1C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90</Words>
  <Application>Microsoft Office PowerPoint</Application>
  <PresentationFormat>Personalizado</PresentationFormat>
  <Paragraphs>27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Tema de Office</vt:lpstr>
      <vt:lpstr>Presentación de PowerPoint</vt:lpstr>
      <vt:lpstr>EXPLORADOR</vt:lpstr>
      <vt:lpstr>¿Cómo consultar los resultados de pruebas Saber grado once por Institución Educativa?</vt:lpstr>
      <vt:lpstr>Entrar página ICFES, en la parte superior ,ir evaluaciones.</vt:lpstr>
      <vt:lpstr>Hacer clic en resultados examen Saber 11°</vt:lpstr>
      <vt:lpstr>Hacer clic  en Otros resultados examen Saber 11°</vt:lpstr>
      <vt:lpstr>Clic en Reporte de Resultados  Agregados para Establecimiento Educativos</vt:lpstr>
      <vt:lpstr>Consultar los Reportes de Resultados por Establecimiento Educativo</vt:lpstr>
      <vt:lpstr>Puntaje Global</vt:lpstr>
      <vt:lpstr>Desviación Standar</vt:lpstr>
      <vt:lpstr>Niveles de Desempeño</vt:lpstr>
      <vt:lpstr>Niveles de desempeño</vt:lpstr>
      <vt:lpstr>Aprendizajes</vt:lpstr>
      <vt:lpstr>Institución Educativa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Jairo Serrano</cp:lastModifiedBy>
  <cp:revision>65</cp:revision>
  <dcterms:modified xsi:type="dcterms:W3CDTF">2026-02-06T20:56:12Z</dcterms:modified>
</cp:coreProperties>
</file>